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2" r:id="rId5"/>
  </p:sldMasterIdLst>
  <p:notesMasterIdLst>
    <p:notesMasterId r:id="rId25"/>
  </p:notesMasterIdLst>
  <p:sldIdLst>
    <p:sldId id="256" r:id="rId6"/>
    <p:sldId id="324" r:id="rId7"/>
    <p:sldId id="297" r:id="rId8"/>
    <p:sldId id="307" r:id="rId9"/>
    <p:sldId id="317" r:id="rId10"/>
    <p:sldId id="316" r:id="rId11"/>
    <p:sldId id="318" r:id="rId12"/>
    <p:sldId id="320" r:id="rId13"/>
    <p:sldId id="309" r:id="rId14"/>
    <p:sldId id="310" r:id="rId15"/>
    <p:sldId id="312" r:id="rId16"/>
    <p:sldId id="311" r:id="rId17"/>
    <p:sldId id="314" r:id="rId18"/>
    <p:sldId id="323" r:id="rId19"/>
    <p:sldId id="321" r:id="rId20"/>
    <p:sldId id="322" r:id="rId21"/>
    <p:sldId id="313" r:id="rId22"/>
    <p:sldId id="319" r:id="rId23"/>
    <p:sldId id="315" r:id="rId24"/>
  </p:sldIdLst>
  <p:sldSz cx="12192000" cy="6858000"/>
  <p:notesSz cx="12192000" cy="6858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538A0C-1671-CB85-96D4-E3D147D25FA2}" v="1" dt="2024-06-10T13:56:09.41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ne Baysinger" userId="S::dsbaysin@uncg.edu::94f67d25-7726-4dc6-803f-6fbae228e7d9" providerId="AD" clId="Web-{83538A0C-1671-CB85-96D4-E3D147D25FA2}"/>
    <pc:docChg chg="addSld">
      <pc:chgData name="Diane Baysinger" userId="S::dsbaysin@uncg.edu::94f67d25-7726-4dc6-803f-6fbae228e7d9" providerId="AD" clId="Web-{83538A0C-1671-CB85-96D4-E3D147D25FA2}" dt="2024-06-10T13:56:09.416" v="0"/>
      <pc:docMkLst>
        <pc:docMk/>
      </pc:docMkLst>
      <pc:sldChg chg="new">
        <pc:chgData name="Diane Baysinger" userId="S::dsbaysin@uncg.edu::94f67d25-7726-4dc6-803f-6fbae228e7d9" providerId="AD" clId="Web-{83538A0C-1671-CB85-96D4-E3D147D25FA2}" dt="2024-06-10T13:56:09.416" v="0"/>
        <pc:sldMkLst>
          <pc:docMk/>
          <pc:sldMk cId="171647575" sldId="324"/>
        </pc:sldMkLst>
      </pc:sldChg>
    </pc:docChg>
  </pc:docChgLst>
  <pc:docChgLst>
    <pc:chgData name="Crystal Brodis" userId="93d0075d-4295-48c2-8436-ce84912f7755" providerId="ADAL" clId="{F8CD419F-B877-41D9-81E6-D889D769EE4F}"/>
    <pc:docChg chg="undo custSel addSld modSld">
      <pc:chgData name="Crystal Brodis" userId="93d0075d-4295-48c2-8436-ce84912f7755" providerId="ADAL" clId="{F8CD419F-B877-41D9-81E6-D889D769EE4F}" dt="2024-06-06T16:43:31.220" v="3547" actId="1076"/>
      <pc:docMkLst>
        <pc:docMk/>
      </pc:docMkLst>
      <pc:sldChg chg="modSp mod">
        <pc:chgData name="Crystal Brodis" userId="93d0075d-4295-48c2-8436-ce84912f7755" providerId="ADAL" clId="{F8CD419F-B877-41D9-81E6-D889D769EE4F}" dt="2024-06-06T16:33:11.485" v="3544" actId="6549"/>
        <pc:sldMkLst>
          <pc:docMk/>
          <pc:sldMk cId="3316186721" sldId="297"/>
        </pc:sldMkLst>
        <pc:spChg chg="mod">
          <ac:chgData name="Crystal Brodis" userId="93d0075d-4295-48c2-8436-ce84912f7755" providerId="ADAL" clId="{F8CD419F-B877-41D9-81E6-D889D769EE4F}" dt="2024-06-06T16:33:11.485" v="3544" actId="6549"/>
          <ac:spMkLst>
            <pc:docMk/>
            <pc:sldMk cId="3316186721" sldId="297"/>
            <ac:spMk id="4" creationId="{00000000-0000-0000-0000-000000000000}"/>
          </ac:spMkLst>
        </pc:spChg>
      </pc:sldChg>
      <pc:sldChg chg="addSp delSp modSp mod">
        <pc:chgData name="Crystal Brodis" userId="93d0075d-4295-48c2-8436-ce84912f7755" providerId="ADAL" clId="{F8CD419F-B877-41D9-81E6-D889D769EE4F}" dt="2024-06-05T21:34:39.785" v="1291" actId="1076"/>
        <pc:sldMkLst>
          <pc:docMk/>
          <pc:sldMk cId="1216242774" sldId="310"/>
        </pc:sldMkLst>
        <pc:spChg chg="mod">
          <ac:chgData name="Crystal Brodis" userId="93d0075d-4295-48c2-8436-ce84912f7755" providerId="ADAL" clId="{F8CD419F-B877-41D9-81E6-D889D769EE4F}" dt="2024-06-05T21:32:26.265" v="1273" actId="20577"/>
          <ac:spMkLst>
            <pc:docMk/>
            <pc:sldMk cId="1216242774" sldId="310"/>
            <ac:spMk id="4" creationId="{00000000-0000-0000-0000-000000000000}"/>
          </ac:spMkLst>
        </pc:spChg>
        <pc:spChg chg="add mod">
          <ac:chgData name="Crystal Brodis" userId="93d0075d-4295-48c2-8436-ce84912f7755" providerId="ADAL" clId="{F8CD419F-B877-41D9-81E6-D889D769EE4F}" dt="2024-06-05T21:34:39.785" v="1291" actId="1076"/>
          <ac:spMkLst>
            <pc:docMk/>
            <pc:sldMk cId="1216242774" sldId="310"/>
            <ac:spMk id="5" creationId="{AEDBF2A3-1E9D-41E2-1ED9-8050196F1D9A}"/>
          </ac:spMkLst>
        </pc:spChg>
        <pc:spChg chg="del mod">
          <ac:chgData name="Crystal Brodis" userId="93d0075d-4295-48c2-8436-ce84912f7755" providerId="ADAL" clId="{F8CD419F-B877-41D9-81E6-D889D769EE4F}" dt="2024-06-05T21:32:48.571" v="1276" actId="478"/>
          <ac:spMkLst>
            <pc:docMk/>
            <pc:sldMk cId="1216242774" sldId="310"/>
            <ac:spMk id="8" creationId="{9277DECF-6299-6795-63B5-09697B658F1C}"/>
          </ac:spMkLst>
        </pc:spChg>
        <pc:picChg chg="add del mod">
          <ac:chgData name="Crystal Brodis" userId="93d0075d-4295-48c2-8436-ce84912f7755" providerId="ADAL" clId="{F8CD419F-B877-41D9-81E6-D889D769EE4F}" dt="2024-06-05T21:33:57.105" v="1282" actId="478"/>
          <ac:picMkLst>
            <pc:docMk/>
            <pc:sldMk cId="1216242774" sldId="310"/>
            <ac:picMk id="7" creationId="{66D710CF-D7FE-F9F4-1A3E-87C4821682E9}"/>
          </ac:picMkLst>
        </pc:picChg>
        <pc:picChg chg="add mod">
          <ac:chgData name="Crystal Brodis" userId="93d0075d-4295-48c2-8436-ce84912f7755" providerId="ADAL" clId="{F8CD419F-B877-41D9-81E6-D889D769EE4F}" dt="2024-06-05T21:34:30.800" v="1289" actId="1076"/>
          <ac:picMkLst>
            <pc:docMk/>
            <pc:sldMk cId="1216242774" sldId="310"/>
            <ac:picMk id="18" creationId="{2515B95F-3DC2-1839-3D16-14A71759CFC9}"/>
          </ac:picMkLst>
        </pc:picChg>
        <pc:picChg chg="add mod">
          <ac:chgData name="Crystal Brodis" userId="93d0075d-4295-48c2-8436-ce84912f7755" providerId="ADAL" clId="{F8CD419F-B877-41D9-81E6-D889D769EE4F}" dt="2024-06-05T21:34:33.538" v="1290" actId="1076"/>
          <ac:picMkLst>
            <pc:docMk/>
            <pc:sldMk cId="1216242774" sldId="310"/>
            <ac:picMk id="20" creationId="{FCF9023F-EA46-749A-87A0-66EA130CA3EC}"/>
          </ac:picMkLst>
        </pc:picChg>
      </pc:sldChg>
      <pc:sldChg chg="addSp delSp modSp mod">
        <pc:chgData name="Crystal Brodis" userId="93d0075d-4295-48c2-8436-ce84912f7755" providerId="ADAL" clId="{F8CD419F-B877-41D9-81E6-D889D769EE4F}" dt="2024-06-05T21:38:17.433" v="1639" actId="1076"/>
        <pc:sldMkLst>
          <pc:docMk/>
          <pc:sldMk cId="4109558900" sldId="311"/>
        </pc:sldMkLst>
        <pc:spChg chg="del">
          <ac:chgData name="Crystal Brodis" userId="93d0075d-4295-48c2-8436-ce84912f7755" providerId="ADAL" clId="{F8CD419F-B877-41D9-81E6-D889D769EE4F}" dt="2024-06-05T21:35:05.653" v="1293" actId="478"/>
          <ac:spMkLst>
            <pc:docMk/>
            <pc:sldMk cId="4109558900" sldId="311"/>
            <ac:spMk id="4" creationId="{00000000-0000-0000-0000-000000000000}"/>
          </ac:spMkLst>
        </pc:spChg>
        <pc:spChg chg="add mod">
          <ac:chgData name="Crystal Brodis" userId="93d0075d-4295-48c2-8436-ce84912f7755" providerId="ADAL" clId="{F8CD419F-B877-41D9-81E6-D889D769EE4F}" dt="2024-06-05T21:38:12.173" v="1637" actId="1076"/>
          <ac:spMkLst>
            <pc:docMk/>
            <pc:sldMk cId="4109558900" sldId="311"/>
            <ac:spMk id="5" creationId="{20535723-904C-757E-9FB5-E9051B154A75}"/>
          </ac:spMkLst>
        </pc:spChg>
        <pc:spChg chg="add mod">
          <ac:chgData name="Crystal Brodis" userId="93d0075d-4295-48c2-8436-ce84912f7755" providerId="ADAL" clId="{F8CD419F-B877-41D9-81E6-D889D769EE4F}" dt="2024-06-05T21:38:17.433" v="1639" actId="1076"/>
          <ac:spMkLst>
            <pc:docMk/>
            <pc:sldMk cId="4109558900" sldId="311"/>
            <ac:spMk id="6" creationId="{5B2DFB3A-8995-6517-7F77-0B0F06752C7F}"/>
          </ac:spMkLst>
        </pc:spChg>
        <pc:spChg chg="del">
          <ac:chgData name="Crystal Brodis" userId="93d0075d-4295-48c2-8436-ce84912f7755" providerId="ADAL" clId="{F8CD419F-B877-41D9-81E6-D889D769EE4F}" dt="2024-06-05T21:35:31.291" v="1359" actId="478"/>
          <ac:spMkLst>
            <pc:docMk/>
            <pc:sldMk cId="4109558900" sldId="311"/>
            <ac:spMk id="8" creationId="{9277DECF-6299-6795-63B5-09697B658F1C}"/>
          </ac:spMkLst>
        </pc:spChg>
        <pc:picChg chg="add mod">
          <ac:chgData name="Crystal Brodis" userId="93d0075d-4295-48c2-8436-ce84912f7755" providerId="ADAL" clId="{F8CD419F-B877-41D9-81E6-D889D769EE4F}" dt="2024-06-05T21:38:14.677" v="1638" actId="1076"/>
          <ac:picMkLst>
            <pc:docMk/>
            <pc:sldMk cId="4109558900" sldId="311"/>
            <ac:picMk id="1026" creationId="{947B27DF-BCC3-B1A4-026A-0664C87665BC}"/>
          </ac:picMkLst>
        </pc:picChg>
      </pc:sldChg>
      <pc:sldChg chg="addSp modSp mod">
        <pc:chgData name="Crystal Brodis" userId="93d0075d-4295-48c2-8436-ce84912f7755" providerId="ADAL" clId="{F8CD419F-B877-41D9-81E6-D889D769EE4F}" dt="2024-06-05T21:32:41.421" v="1274" actId="20577"/>
        <pc:sldMkLst>
          <pc:docMk/>
          <pc:sldMk cId="15071478" sldId="312"/>
        </pc:sldMkLst>
        <pc:spChg chg="mod">
          <ac:chgData name="Crystal Brodis" userId="93d0075d-4295-48c2-8436-ce84912f7755" providerId="ADAL" clId="{F8CD419F-B877-41D9-81E6-D889D769EE4F}" dt="2024-06-05T21:28:13.982" v="797" actId="20577"/>
          <ac:spMkLst>
            <pc:docMk/>
            <pc:sldMk cId="15071478" sldId="312"/>
            <ac:spMk id="4" creationId="{00000000-0000-0000-0000-000000000000}"/>
          </ac:spMkLst>
        </pc:spChg>
        <pc:spChg chg="mod">
          <ac:chgData name="Crystal Brodis" userId="93d0075d-4295-48c2-8436-ce84912f7755" providerId="ADAL" clId="{F8CD419F-B877-41D9-81E6-D889D769EE4F}" dt="2024-06-05T21:32:41.421" v="1274" actId="20577"/>
          <ac:spMkLst>
            <pc:docMk/>
            <pc:sldMk cId="15071478" sldId="312"/>
            <ac:spMk id="8" creationId="{9277DECF-6299-6795-63B5-09697B658F1C}"/>
          </ac:spMkLst>
        </pc:spChg>
        <pc:picChg chg="add mod">
          <ac:chgData name="Crystal Brodis" userId="93d0075d-4295-48c2-8436-ce84912f7755" providerId="ADAL" clId="{F8CD419F-B877-41D9-81E6-D889D769EE4F}" dt="2024-06-05T21:29:43.097" v="802" actId="1076"/>
          <ac:picMkLst>
            <pc:docMk/>
            <pc:sldMk cId="15071478" sldId="312"/>
            <ac:picMk id="6" creationId="{AABE7021-975C-06E0-E21E-4CCD4317AC63}"/>
          </ac:picMkLst>
        </pc:picChg>
      </pc:sldChg>
      <pc:sldChg chg="addSp delSp modSp mod">
        <pc:chgData name="Crystal Brodis" userId="93d0075d-4295-48c2-8436-ce84912f7755" providerId="ADAL" clId="{F8CD419F-B877-41D9-81E6-D889D769EE4F}" dt="2024-06-05T21:48:07.740" v="2350" actId="1076"/>
        <pc:sldMkLst>
          <pc:docMk/>
          <pc:sldMk cId="1978089561" sldId="313"/>
        </pc:sldMkLst>
        <pc:spChg chg="mod">
          <ac:chgData name="Crystal Brodis" userId="93d0075d-4295-48c2-8436-ce84912f7755" providerId="ADAL" clId="{F8CD419F-B877-41D9-81E6-D889D769EE4F}" dt="2024-06-05T21:47:59.997" v="2348"/>
          <ac:spMkLst>
            <pc:docMk/>
            <pc:sldMk cId="1978089561" sldId="313"/>
            <ac:spMk id="4" creationId="{00000000-0000-0000-0000-000000000000}"/>
          </ac:spMkLst>
        </pc:spChg>
        <pc:spChg chg="add mod">
          <ac:chgData name="Crystal Brodis" userId="93d0075d-4295-48c2-8436-ce84912f7755" providerId="ADAL" clId="{F8CD419F-B877-41D9-81E6-D889D769EE4F}" dt="2024-06-05T21:48:07.740" v="2350" actId="1076"/>
          <ac:spMkLst>
            <pc:docMk/>
            <pc:sldMk cId="1978089561" sldId="313"/>
            <ac:spMk id="5" creationId="{92D865CA-F950-7850-E2E8-1642B03C196C}"/>
          </ac:spMkLst>
        </pc:spChg>
        <pc:spChg chg="del">
          <ac:chgData name="Crystal Brodis" userId="93d0075d-4295-48c2-8436-ce84912f7755" providerId="ADAL" clId="{F8CD419F-B877-41D9-81E6-D889D769EE4F}" dt="2024-06-05T21:45:46.001" v="2295" actId="478"/>
          <ac:spMkLst>
            <pc:docMk/>
            <pc:sldMk cId="1978089561" sldId="313"/>
            <ac:spMk id="8" creationId="{9277DECF-6299-6795-63B5-09697B658F1C}"/>
          </ac:spMkLst>
        </pc:spChg>
        <pc:picChg chg="add mod">
          <ac:chgData name="Crystal Brodis" userId="93d0075d-4295-48c2-8436-ce84912f7755" providerId="ADAL" clId="{F8CD419F-B877-41D9-81E6-D889D769EE4F}" dt="2024-06-05T21:48:04.276" v="2349" actId="1076"/>
          <ac:picMkLst>
            <pc:docMk/>
            <pc:sldMk cId="1978089561" sldId="313"/>
            <ac:picMk id="7" creationId="{7B1CED96-C11D-FCCC-0771-E8BC0B590663}"/>
          </ac:picMkLst>
        </pc:picChg>
      </pc:sldChg>
      <pc:sldChg chg="addSp delSp modSp mod">
        <pc:chgData name="Crystal Brodis" userId="93d0075d-4295-48c2-8436-ce84912f7755" providerId="ADAL" clId="{F8CD419F-B877-41D9-81E6-D889D769EE4F}" dt="2024-06-06T16:32:24.324" v="3506" actId="1076"/>
        <pc:sldMkLst>
          <pc:docMk/>
          <pc:sldMk cId="641586135" sldId="314"/>
        </pc:sldMkLst>
        <pc:spChg chg="mod">
          <ac:chgData name="Crystal Brodis" userId="93d0075d-4295-48c2-8436-ce84912f7755" providerId="ADAL" clId="{F8CD419F-B877-41D9-81E6-D889D769EE4F}" dt="2024-06-06T16:26:01.367" v="3265" actId="20577"/>
          <ac:spMkLst>
            <pc:docMk/>
            <pc:sldMk cId="641586135" sldId="314"/>
            <ac:spMk id="2" creationId="{00000000-0000-0000-0000-000000000000}"/>
          </ac:spMkLst>
        </pc:spChg>
        <pc:spChg chg="mod">
          <ac:chgData name="Crystal Brodis" userId="93d0075d-4295-48c2-8436-ce84912f7755" providerId="ADAL" clId="{F8CD419F-B877-41D9-81E6-D889D769EE4F}" dt="2024-06-06T16:30:21.762" v="3491" actId="20577"/>
          <ac:spMkLst>
            <pc:docMk/>
            <pc:sldMk cId="641586135" sldId="314"/>
            <ac:spMk id="4" creationId="{00000000-0000-0000-0000-000000000000}"/>
          </ac:spMkLst>
        </pc:spChg>
        <pc:spChg chg="add del mod">
          <ac:chgData name="Crystal Brodis" userId="93d0075d-4295-48c2-8436-ce84912f7755" providerId="ADAL" clId="{F8CD419F-B877-41D9-81E6-D889D769EE4F}" dt="2024-06-06T16:31:08.856" v="3496" actId="478"/>
          <ac:spMkLst>
            <pc:docMk/>
            <pc:sldMk cId="641586135" sldId="314"/>
            <ac:spMk id="5" creationId="{F73EC0F5-4B91-10E6-87F3-ECFDC3409685}"/>
          </ac:spMkLst>
        </pc:spChg>
        <pc:spChg chg="del">
          <ac:chgData name="Crystal Brodis" userId="93d0075d-4295-48c2-8436-ce84912f7755" providerId="ADAL" clId="{F8CD419F-B877-41D9-81E6-D889D769EE4F}" dt="2024-06-05T21:51:09.649" v="2762" actId="478"/>
          <ac:spMkLst>
            <pc:docMk/>
            <pc:sldMk cId="641586135" sldId="314"/>
            <ac:spMk id="8" creationId="{9277DECF-6299-6795-63B5-09697B658F1C}"/>
          </ac:spMkLst>
        </pc:spChg>
        <pc:grpChg chg="del mod">
          <ac:chgData name="Crystal Brodis" userId="93d0075d-4295-48c2-8436-ce84912f7755" providerId="ADAL" clId="{F8CD419F-B877-41D9-81E6-D889D769EE4F}" dt="2024-06-06T16:32:13.381" v="3502" actId="478"/>
          <ac:grpSpMkLst>
            <pc:docMk/>
            <pc:sldMk cId="641586135" sldId="314"/>
            <ac:grpSpMk id="9" creationId="{57966556-D232-ACA3-D91A-656E96992570}"/>
          </ac:grpSpMkLst>
        </pc:grpChg>
        <pc:picChg chg="add del mod">
          <ac:chgData name="Crystal Brodis" userId="93d0075d-4295-48c2-8436-ce84912f7755" providerId="ADAL" clId="{F8CD419F-B877-41D9-81E6-D889D769EE4F}" dt="2024-06-06T16:28:05.706" v="3334" actId="478"/>
          <ac:picMkLst>
            <pc:docMk/>
            <pc:sldMk cId="641586135" sldId="314"/>
            <ac:picMk id="7" creationId="{008F4A3E-CD16-2638-AA6F-F5E5CAE053DF}"/>
          </ac:picMkLst>
        </pc:picChg>
        <pc:picChg chg="add mod">
          <ac:chgData name="Crystal Brodis" userId="93d0075d-4295-48c2-8436-ce84912f7755" providerId="ADAL" clId="{F8CD419F-B877-41D9-81E6-D889D769EE4F}" dt="2024-06-06T16:30:37.388" v="3493" actId="1076"/>
          <ac:picMkLst>
            <pc:docMk/>
            <pc:sldMk cId="641586135" sldId="314"/>
            <ac:picMk id="8" creationId="{E142676D-BB2D-D880-11D5-F96C26037F64}"/>
          </ac:picMkLst>
        </pc:picChg>
        <pc:picChg chg="del topLvl">
          <ac:chgData name="Crystal Brodis" userId="93d0075d-4295-48c2-8436-ce84912f7755" providerId="ADAL" clId="{F8CD419F-B877-41D9-81E6-D889D769EE4F}" dt="2024-06-06T16:32:13.381" v="3502" actId="478"/>
          <ac:picMkLst>
            <pc:docMk/>
            <pc:sldMk cId="641586135" sldId="314"/>
            <ac:picMk id="10" creationId="{24711D08-4EC8-CF57-F4AE-73911FF2F83A}"/>
          </ac:picMkLst>
        </pc:picChg>
        <pc:picChg chg="del topLvl">
          <ac:chgData name="Crystal Brodis" userId="93d0075d-4295-48c2-8436-ce84912f7755" providerId="ADAL" clId="{F8CD419F-B877-41D9-81E6-D889D769EE4F}" dt="2024-06-06T16:32:14.795" v="3503" actId="478"/>
          <ac:picMkLst>
            <pc:docMk/>
            <pc:sldMk cId="641586135" sldId="314"/>
            <ac:picMk id="11" creationId="{5DF7B464-E1C6-CBC7-991B-0B4762C9C644}"/>
          </ac:picMkLst>
        </pc:picChg>
        <pc:picChg chg="add mod">
          <ac:chgData name="Crystal Brodis" userId="93d0075d-4295-48c2-8436-ce84912f7755" providerId="ADAL" clId="{F8CD419F-B877-41D9-81E6-D889D769EE4F}" dt="2024-06-06T16:32:16.775" v="3504" actId="1076"/>
          <ac:picMkLst>
            <pc:docMk/>
            <pc:sldMk cId="641586135" sldId="314"/>
            <ac:picMk id="18" creationId="{7D834FF1-9189-DD57-6B02-72E88440318A}"/>
          </ac:picMkLst>
        </pc:picChg>
        <pc:picChg chg="add mod">
          <ac:chgData name="Crystal Brodis" userId="93d0075d-4295-48c2-8436-ce84912f7755" providerId="ADAL" clId="{F8CD419F-B877-41D9-81E6-D889D769EE4F}" dt="2024-06-06T16:32:24.324" v="3506" actId="1076"/>
          <ac:picMkLst>
            <pc:docMk/>
            <pc:sldMk cId="641586135" sldId="314"/>
            <ac:picMk id="20" creationId="{6A4B0062-E291-C304-AB0A-00A18D3D0C92}"/>
          </ac:picMkLst>
        </pc:picChg>
      </pc:sldChg>
      <pc:sldChg chg="modSp mod">
        <pc:chgData name="Crystal Brodis" userId="93d0075d-4295-48c2-8436-ce84912f7755" providerId="ADAL" clId="{F8CD419F-B877-41D9-81E6-D889D769EE4F}" dt="2024-06-05T21:21:38.606" v="31" actId="6549"/>
        <pc:sldMkLst>
          <pc:docMk/>
          <pc:sldMk cId="1363319036" sldId="318"/>
        </pc:sldMkLst>
        <pc:spChg chg="mod">
          <ac:chgData name="Crystal Brodis" userId="93d0075d-4295-48c2-8436-ce84912f7755" providerId="ADAL" clId="{F8CD419F-B877-41D9-81E6-D889D769EE4F}" dt="2024-06-05T21:21:38.606" v="31" actId="6549"/>
          <ac:spMkLst>
            <pc:docMk/>
            <pc:sldMk cId="1363319036" sldId="318"/>
            <ac:spMk id="4" creationId="{00000000-0000-0000-0000-000000000000}"/>
          </ac:spMkLst>
        </pc:spChg>
      </pc:sldChg>
      <pc:sldChg chg="addSp delSp modSp add mod">
        <pc:chgData name="Crystal Brodis" userId="93d0075d-4295-48c2-8436-ce84912f7755" providerId="ADAL" clId="{F8CD419F-B877-41D9-81E6-D889D769EE4F}" dt="2024-06-06T16:43:31.220" v="3547" actId="1076"/>
        <pc:sldMkLst>
          <pc:docMk/>
          <pc:sldMk cId="1855171425" sldId="319"/>
        </pc:sldMkLst>
        <pc:spChg chg="mod">
          <ac:chgData name="Crystal Brodis" userId="93d0075d-4295-48c2-8436-ce84912f7755" providerId="ADAL" clId="{F8CD419F-B877-41D9-81E6-D889D769EE4F}" dt="2024-06-06T13:04:55.021" v="3089" actId="20577"/>
          <ac:spMkLst>
            <pc:docMk/>
            <pc:sldMk cId="1855171425" sldId="319"/>
            <ac:spMk id="2" creationId="{00000000-0000-0000-0000-000000000000}"/>
          </ac:spMkLst>
        </pc:spChg>
        <pc:spChg chg="del">
          <ac:chgData name="Crystal Brodis" userId="93d0075d-4295-48c2-8436-ce84912f7755" providerId="ADAL" clId="{F8CD419F-B877-41D9-81E6-D889D769EE4F}" dt="2024-06-06T13:04:59.767" v="3092" actId="478"/>
          <ac:spMkLst>
            <pc:docMk/>
            <pc:sldMk cId="1855171425" sldId="319"/>
            <ac:spMk id="4" creationId="{00000000-0000-0000-0000-000000000000}"/>
          </ac:spMkLst>
        </pc:spChg>
        <pc:spChg chg="del">
          <ac:chgData name="Crystal Brodis" userId="93d0075d-4295-48c2-8436-ce84912f7755" providerId="ADAL" clId="{F8CD419F-B877-41D9-81E6-D889D769EE4F}" dt="2024-06-06T13:04:58.382" v="3091" actId="478"/>
          <ac:spMkLst>
            <pc:docMk/>
            <pc:sldMk cId="1855171425" sldId="319"/>
            <ac:spMk id="5" creationId="{92D865CA-F950-7850-E2E8-1642B03C196C}"/>
          </ac:spMkLst>
        </pc:spChg>
        <pc:grpChg chg="mod">
          <ac:chgData name="Crystal Brodis" userId="93d0075d-4295-48c2-8436-ce84912f7755" providerId="ADAL" clId="{F8CD419F-B877-41D9-81E6-D889D769EE4F}" dt="2024-06-06T13:05:15.181" v="3095" actId="14100"/>
          <ac:grpSpMkLst>
            <pc:docMk/>
            <pc:sldMk cId="1855171425" sldId="319"/>
            <ac:grpSpMk id="9" creationId="{A7DFFD07-0A87-A091-9FDF-E58F02A257A4}"/>
          </ac:grpSpMkLst>
        </pc:grpChg>
        <pc:picChg chg="add mod">
          <ac:chgData name="Crystal Brodis" userId="93d0075d-4295-48c2-8436-ce84912f7755" providerId="ADAL" clId="{F8CD419F-B877-41D9-81E6-D889D769EE4F}" dt="2024-06-06T16:43:31.220" v="3547" actId="1076"/>
          <ac:picMkLst>
            <pc:docMk/>
            <pc:sldMk cId="1855171425" sldId="319"/>
            <ac:picMk id="5" creationId="{8E69581E-8B59-E285-D35B-FE7DBE0BB718}"/>
          </ac:picMkLst>
        </pc:picChg>
        <pc:picChg chg="del">
          <ac:chgData name="Crystal Brodis" userId="93d0075d-4295-48c2-8436-ce84912f7755" providerId="ADAL" clId="{F8CD419F-B877-41D9-81E6-D889D769EE4F}" dt="2024-06-06T13:04:56.747" v="3090" actId="478"/>
          <ac:picMkLst>
            <pc:docMk/>
            <pc:sldMk cId="1855171425" sldId="319"/>
            <ac:picMk id="7" creationId="{7B1CED96-C11D-FCCC-0771-E8BC0B590663}"/>
          </ac:picMkLst>
        </pc:picChg>
        <pc:picChg chg="add del mod">
          <ac:chgData name="Crystal Brodis" userId="93d0075d-4295-48c2-8436-ce84912f7755" providerId="ADAL" clId="{F8CD419F-B877-41D9-81E6-D889D769EE4F}" dt="2024-06-06T16:43:24.674" v="3545" actId="478"/>
          <ac:picMkLst>
            <pc:docMk/>
            <pc:sldMk cId="1855171425" sldId="319"/>
            <ac:picMk id="8" creationId="{71DDE2ED-71E4-BEB3-B1AD-937F666EF594}"/>
          </ac:picMkLst>
        </pc:picChg>
      </pc:sldChg>
      <pc:sldChg chg="addSp delSp modSp add mod">
        <pc:chgData name="Crystal Brodis" userId="93d0075d-4295-48c2-8436-ce84912f7755" providerId="ADAL" clId="{F8CD419F-B877-41D9-81E6-D889D769EE4F}" dt="2024-06-06T16:13:29.058" v="3183" actId="14861"/>
        <pc:sldMkLst>
          <pc:docMk/>
          <pc:sldMk cId="3548935233" sldId="320"/>
        </pc:sldMkLst>
        <pc:spChg chg="mod">
          <ac:chgData name="Crystal Brodis" userId="93d0075d-4295-48c2-8436-ce84912f7755" providerId="ADAL" clId="{F8CD419F-B877-41D9-81E6-D889D769EE4F}" dt="2024-06-06T16:09:55.245" v="3146" actId="1076"/>
          <ac:spMkLst>
            <pc:docMk/>
            <pc:sldMk cId="3548935233" sldId="320"/>
            <ac:spMk id="2" creationId="{00000000-0000-0000-0000-000000000000}"/>
          </ac:spMkLst>
        </pc:spChg>
        <pc:spChg chg="del">
          <ac:chgData name="Crystal Brodis" userId="93d0075d-4295-48c2-8436-ce84912f7755" providerId="ADAL" clId="{F8CD419F-B877-41D9-81E6-D889D769EE4F}" dt="2024-06-06T16:08:16.703" v="3133" actId="478"/>
          <ac:spMkLst>
            <pc:docMk/>
            <pc:sldMk cId="3548935233" sldId="320"/>
            <ac:spMk id="4" creationId="{00000000-0000-0000-0000-000000000000}"/>
          </ac:spMkLst>
        </pc:spChg>
        <pc:spChg chg="add mod">
          <ac:chgData name="Crystal Brodis" userId="93d0075d-4295-48c2-8436-ce84912f7755" providerId="ADAL" clId="{F8CD419F-B877-41D9-81E6-D889D769EE4F}" dt="2024-06-06T16:09:33.617" v="3143" actId="113"/>
          <ac:spMkLst>
            <pc:docMk/>
            <pc:sldMk cId="3548935233" sldId="320"/>
            <ac:spMk id="5" creationId="{FC893166-6015-0DF4-2726-71D8D51561BB}"/>
          </ac:spMkLst>
        </pc:spChg>
        <pc:spChg chg="mod">
          <ac:chgData name="Crystal Brodis" userId="93d0075d-4295-48c2-8436-ce84912f7755" providerId="ADAL" clId="{F8CD419F-B877-41D9-81E6-D889D769EE4F}" dt="2024-06-06T16:09:51.524" v="3144"/>
          <ac:spMkLst>
            <pc:docMk/>
            <pc:sldMk cId="3548935233" sldId="320"/>
            <ac:spMk id="8" creationId="{42A8A66A-B5BA-2B57-BD08-E061B22E7F9D}"/>
          </ac:spMkLst>
        </pc:spChg>
        <pc:spChg chg="mod">
          <ac:chgData name="Crystal Brodis" userId="93d0075d-4295-48c2-8436-ce84912f7755" providerId="ADAL" clId="{F8CD419F-B877-41D9-81E6-D889D769EE4F}" dt="2024-06-06T16:09:51.524" v="3144"/>
          <ac:spMkLst>
            <pc:docMk/>
            <pc:sldMk cId="3548935233" sldId="320"/>
            <ac:spMk id="9" creationId="{3F9357FA-9CD3-85A1-FB5A-050B27375FBF}"/>
          </ac:spMkLst>
        </pc:spChg>
        <pc:spChg chg="del mod topLvl">
          <ac:chgData name="Crystal Brodis" userId="93d0075d-4295-48c2-8436-ce84912f7755" providerId="ADAL" clId="{F8CD419F-B877-41D9-81E6-D889D769EE4F}" dt="2024-06-06T16:13:03.987" v="3160" actId="478"/>
          <ac:spMkLst>
            <pc:docMk/>
            <pc:sldMk cId="3548935233" sldId="320"/>
            <ac:spMk id="13" creationId="{E7EB2E7B-0C1F-614A-3F2C-A3F2C5532FEE}"/>
          </ac:spMkLst>
        </pc:spChg>
        <pc:spChg chg="del mod topLvl">
          <ac:chgData name="Crystal Brodis" userId="93d0075d-4295-48c2-8436-ce84912f7755" providerId="ADAL" clId="{F8CD419F-B877-41D9-81E6-D889D769EE4F}" dt="2024-06-06T16:13:02.827" v="3159" actId="478"/>
          <ac:spMkLst>
            <pc:docMk/>
            <pc:sldMk cId="3548935233" sldId="320"/>
            <ac:spMk id="18" creationId="{5C96D6DD-1B0E-50A4-4A99-F9DDF8ADEB5E}"/>
          </ac:spMkLst>
        </pc:spChg>
        <pc:grpChg chg="add mod">
          <ac:chgData name="Crystal Brodis" userId="93d0075d-4295-48c2-8436-ce84912f7755" providerId="ADAL" clId="{F8CD419F-B877-41D9-81E6-D889D769EE4F}" dt="2024-06-06T16:11:09.189" v="3156" actId="1076"/>
          <ac:grpSpMkLst>
            <pc:docMk/>
            <pc:sldMk cId="3548935233" sldId="320"/>
            <ac:grpSpMk id="6" creationId="{87A8B3BA-0300-8511-A8C7-6F96DA61047A}"/>
          </ac:grpSpMkLst>
        </pc:grpChg>
        <pc:grpChg chg="add del mod">
          <ac:chgData name="Crystal Brodis" userId="93d0075d-4295-48c2-8436-ce84912f7755" providerId="ADAL" clId="{F8CD419F-B877-41D9-81E6-D889D769EE4F}" dt="2024-06-06T16:13:02.827" v="3159" actId="478"/>
          <ac:grpSpMkLst>
            <pc:docMk/>
            <pc:sldMk cId="3548935233" sldId="320"/>
            <ac:grpSpMk id="10" creationId="{DF8515EF-E882-EBE9-5FFD-DD8CAA54C37D}"/>
          </ac:grpSpMkLst>
        </pc:grpChg>
        <pc:picChg chg="mod">
          <ac:chgData name="Crystal Brodis" userId="93d0075d-4295-48c2-8436-ce84912f7755" providerId="ADAL" clId="{F8CD419F-B877-41D9-81E6-D889D769EE4F}" dt="2024-06-06T16:09:51.524" v="3144"/>
          <ac:picMkLst>
            <pc:docMk/>
            <pc:sldMk cId="3548935233" sldId="320"/>
            <ac:picMk id="7" creationId="{725F29CB-7496-EDD8-76D7-685324660BAC}"/>
          </ac:picMkLst>
        </pc:picChg>
        <pc:picChg chg="del mod">
          <ac:chgData name="Crystal Brodis" userId="93d0075d-4295-48c2-8436-ce84912f7755" providerId="ADAL" clId="{F8CD419F-B877-41D9-81E6-D889D769EE4F}" dt="2024-06-06T16:12:58.996" v="3157" actId="478"/>
          <ac:picMkLst>
            <pc:docMk/>
            <pc:sldMk cId="3548935233" sldId="320"/>
            <ac:picMk id="11" creationId="{DAB8055C-837D-1BAC-4A7E-B19B79C0B180}"/>
          </ac:picMkLst>
        </pc:picChg>
        <pc:picChg chg="add mod">
          <ac:chgData name="Crystal Brodis" userId="93d0075d-4295-48c2-8436-ce84912f7755" providerId="ADAL" clId="{F8CD419F-B877-41D9-81E6-D889D769EE4F}" dt="2024-06-06T16:13:29.058" v="3183" actId="14861"/>
          <ac:picMkLst>
            <pc:docMk/>
            <pc:sldMk cId="3548935233" sldId="320"/>
            <ac:picMk id="20" creationId="{15C6E9FC-1270-4958-BADA-CEC401061307}"/>
          </ac:picMkLst>
        </pc:picChg>
      </pc:sldChg>
      <pc:sldChg chg="addSp delSp modSp add mod">
        <pc:chgData name="Crystal Brodis" userId="93d0075d-4295-48c2-8436-ce84912f7755" providerId="ADAL" clId="{F8CD419F-B877-41D9-81E6-D889D769EE4F}" dt="2024-06-06T16:20:13.200" v="3238" actId="12"/>
        <pc:sldMkLst>
          <pc:docMk/>
          <pc:sldMk cId="350391446" sldId="321"/>
        </pc:sldMkLst>
        <pc:spChg chg="mod">
          <ac:chgData name="Crystal Brodis" userId="93d0075d-4295-48c2-8436-ce84912f7755" providerId="ADAL" clId="{F8CD419F-B877-41D9-81E6-D889D769EE4F}" dt="2024-06-06T16:20:13.200" v="3238" actId="12"/>
          <ac:spMkLst>
            <pc:docMk/>
            <pc:sldMk cId="350391446" sldId="321"/>
            <ac:spMk id="4" creationId="{00000000-0000-0000-0000-000000000000}"/>
          </ac:spMkLst>
        </pc:spChg>
        <pc:spChg chg="del">
          <ac:chgData name="Crystal Brodis" userId="93d0075d-4295-48c2-8436-ce84912f7755" providerId="ADAL" clId="{F8CD419F-B877-41D9-81E6-D889D769EE4F}" dt="2024-06-06T16:15:50.112" v="3205" actId="478"/>
          <ac:spMkLst>
            <pc:docMk/>
            <pc:sldMk cId="350391446" sldId="321"/>
            <ac:spMk id="5" creationId="{F73EC0F5-4B91-10E6-87F3-ECFDC3409685}"/>
          </ac:spMkLst>
        </pc:spChg>
        <pc:grpChg chg="mod">
          <ac:chgData name="Crystal Brodis" userId="93d0075d-4295-48c2-8436-ce84912f7755" providerId="ADAL" clId="{F8CD419F-B877-41D9-81E6-D889D769EE4F}" dt="2024-06-06T16:16:11.665" v="3209" actId="14100"/>
          <ac:grpSpMkLst>
            <pc:docMk/>
            <pc:sldMk cId="350391446" sldId="321"/>
            <ac:grpSpMk id="9" creationId="{57966556-D232-ACA3-D91A-656E96992570}"/>
          </ac:grpSpMkLst>
        </pc:grpChg>
        <pc:picChg chg="del">
          <ac:chgData name="Crystal Brodis" userId="93d0075d-4295-48c2-8436-ce84912f7755" providerId="ADAL" clId="{F8CD419F-B877-41D9-81E6-D889D769EE4F}" dt="2024-06-06T16:15:51.205" v="3206" actId="478"/>
          <ac:picMkLst>
            <pc:docMk/>
            <pc:sldMk cId="350391446" sldId="321"/>
            <ac:picMk id="7" creationId="{008F4A3E-CD16-2638-AA6F-F5E5CAE053DF}"/>
          </ac:picMkLst>
        </pc:picChg>
        <pc:picChg chg="add mod">
          <ac:chgData name="Crystal Brodis" userId="93d0075d-4295-48c2-8436-ce84912f7755" providerId="ADAL" clId="{F8CD419F-B877-41D9-81E6-D889D769EE4F}" dt="2024-06-06T16:18:30.450" v="3219" actId="1076"/>
          <ac:picMkLst>
            <pc:docMk/>
            <pc:sldMk cId="350391446" sldId="321"/>
            <ac:picMk id="8" creationId="{235568AD-1382-0D1B-E7EB-2B85BCEAA9A4}"/>
          </ac:picMkLst>
        </pc:picChg>
      </pc:sldChg>
      <pc:sldChg chg="delSp modSp add mod">
        <pc:chgData name="Crystal Brodis" userId="93d0075d-4295-48c2-8436-ce84912f7755" providerId="ADAL" clId="{F8CD419F-B877-41D9-81E6-D889D769EE4F}" dt="2024-06-06T16:20:51.733" v="3246" actId="6549"/>
        <pc:sldMkLst>
          <pc:docMk/>
          <pc:sldMk cId="862098433" sldId="322"/>
        </pc:sldMkLst>
        <pc:spChg chg="mod">
          <ac:chgData name="Crystal Brodis" userId="93d0075d-4295-48c2-8436-ce84912f7755" providerId="ADAL" clId="{F8CD419F-B877-41D9-81E6-D889D769EE4F}" dt="2024-06-06T16:20:51.733" v="3246" actId="6549"/>
          <ac:spMkLst>
            <pc:docMk/>
            <pc:sldMk cId="862098433" sldId="322"/>
            <ac:spMk id="4" creationId="{00000000-0000-0000-0000-000000000000}"/>
          </ac:spMkLst>
        </pc:spChg>
        <pc:grpChg chg="ord">
          <ac:chgData name="Crystal Brodis" userId="93d0075d-4295-48c2-8436-ce84912f7755" providerId="ADAL" clId="{F8CD419F-B877-41D9-81E6-D889D769EE4F}" dt="2024-06-06T16:19:55.554" v="3236" actId="167"/>
          <ac:grpSpMkLst>
            <pc:docMk/>
            <pc:sldMk cId="862098433" sldId="322"/>
            <ac:grpSpMk id="9" creationId="{57966556-D232-ACA3-D91A-656E96992570}"/>
          </ac:grpSpMkLst>
        </pc:grpChg>
        <pc:picChg chg="del">
          <ac:chgData name="Crystal Brodis" userId="93d0075d-4295-48c2-8436-ce84912f7755" providerId="ADAL" clId="{F8CD419F-B877-41D9-81E6-D889D769EE4F}" dt="2024-06-06T16:18:48.186" v="3221" actId="478"/>
          <ac:picMkLst>
            <pc:docMk/>
            <pc:sldMk cId="862098433" sldId="322"/>
            <ac:picMk id="8" creationId="{235568AD-1382-0D1B-E7EB-2B85BCEAA9A4}"/>
          </ac:picMkLst>
        </pc:picChg>
      </pc:sldChg>
      <pc:sldChg chg="add">
        <pc:chgData name="Crystal Brodis" userId="93d0075d-4295-48c2-8436-ce84912f7755" providerId="ADAL" clId="{F8CD419F-B877-41D9-81E6-D889D769EE4F}" dt="2024-06-06T16:25:50.823" v="3247" actId="2890"/>
        <pc:sldMkLst>
          <pc:docMk/>
          <pc:sldMk cId="3859843032" sldId="323"/>
        </pc:sldMkLst>
      </pc:sldChg>
    </pc:docChg>
  </pc:docChgLst>
  <pc:docChgLst>
    <pc:chgData name="Heather Snelling" userId="S::hrsnelli@uncg.edu::5f011992-0777-4e33-bd44-e9f5851523e0" providerId="AD" clId="Web-{E3A7793C-EF04-841D-B0F2-738EB41F811E}"/>
    <pc:docChg chg="modSld sldOrd">
      <pc:chgData name="Heather Snelling" userId="S::hrsnelli@uncg.edu::5f011992-0777-4e33-bd44-e9f5851523e0" providerId="AD" clId="Web-{E3A7793C-EF04-841D-B0F2-738EB41F811E}" dt="2024-06-05T23:36:50.003" v="17"/>
      <pc:docMkLst>
        <pc:docMk/>
      </pc:docMkLst>
      <pc:sldChg chg="modSp">
        <pc:chgData name="Heather Snelling" userId="S::hrsnelli@uncg.edu::5f011992-0777-4e33-bd44-e9f5851523e0" providerId="AD" clId="Web-{E3A7793C-EF04-841D-B0F2-738EB41F811E}" dt="2024-06-05T23:26:00.611" v="6" actId="20577"/>
        <pc:sldMkLst>
          <pc:docMk/>
          <pc:sldMk cId="4109558900" sldId="311"/>
        </pc:sldMkLst>
        <pc:spChg chg="mod">
          <ac:chgData name="Heather Snelling" userId="S::hrsnelli@uncg.edu::5f011992-0777-4e33-bd44-e9f5851523e0" providerId="AD" clId="Web-{E3A7793C-EF04-841D-B0F2-738EB41F811E}" dt="2024-06-05T23:26:00.611" v="6" actId="20577"/>
          <ac:spMkLst>
            <pc:docMk/>
            <pc:sldMk cId="4109558900" sldId="311"/>
            <ac:spMk id="5" creationId="{20535723-904C-757E-9FB5-E9051B154A75}"/>
          </ac:spMkLst>
        </pc:spChg>
      </pc:sldChg>
      <pc:sldChg chg="ord">
        <pc:chgData name="Heather Snelling" userId="S::hrsnelli@uncg.edu::5f011992-0777-4e33-bd44-e9f5851523e0" providerId="AD" clId="Web-{E3A7793C-EF04-841D-B0F2-738EB41F811E}" dt="2024-06-05T23:36:16.565" v="16"/>
        <pc:sldMkLst>
          <pc:docMk/>
          <pc:sldMk cId="15071478" sldId="312"/>
        </pc:sldMkLst>
      </pc:sldChg>
      <pc:sldChg chg="ord">
        <pc:chgData name="Heather Snelling" userId="S::hrsnelli@uncg.edu::5f011992-0777-4e33-bd44-e9f5851523e0" providerId="AD" clId="Web-{E3A7793C-EF04-841D-B0F2-738EB41F811E}" dt="2024-06-05T23:36:50.003" v="17"/>
        <pc:sldMkLst>
          <pc:docMk/>
          <pc:sldMk cId="641586135" sldId="314"/>
        </pc:sldMkLst>
      </pc:sldChg>
      <pc:sldChg chg="modSp">
        <pc:chgData name="Heather Snelling" userId="S::hrsnelli@uncg.edu::5f011992-0777-4e33-bd44-e9f5851523e0" providerId="AD" clId="Web-{E3A7793C-EF04-841D-B0F2-738EB41F811E}" dt="2024-06-05T23:35:36.360" v="15" actId="20577"/>
        <pc:sldMkLst>
          <pc:docMk/>
          <pc:sldMk cId="591442947" sldId="315"/>
        </pc:sldMkLst>
        <pc:spChg chg="mod">
          <ac:chgData name="Heather Snelling" userId="S::hrsnelli@uncg.edu::5f011992-0777-4e33-bd44-e9f5851523e0" providerId="AD" clId="Web-{E3A7793C-EF04-841D-B0F2-738EB41F811E}" dt="2024-06-05T23:35:36.360" v="15" actId="20577"/>
          <ac:spMkLst>
            <pc:docMk/>
            <pc:sldMk cId="591442947" sldId="315"/>
            <ac:spMk id="4" creationId="{00000000-0000-0000-0000-000000000000}"/>
          </ac:spMkLst>
        </pc:spChg>
      </pc:sldChg>
    </pc:docChg>
  </pc:docChgLst>
  <pc:docChgLst>
    <pc:chgData name="Heather Snelling" userId="5f011992-0777-4e33-bd44-e9f5851523e0" providerId="ADAL" clId="{11D3A58C-8BC1-4819-8FA6-0A23DEAE60F1}"/>
    <pc:docChg chg="custSel modSld">
      <pc:chgData name="Heather Snelling" userId="5f011992-0777-4e33-bd44-e9f5851523e0" providerId="ADAL" clId="{11D3A58C-8BC1-4819-8FA6-0A23DEAE60F1}" dt="2024-06-06T18:54:47.362" v="38" actId="14100"/>
      <pc:docMkLst>
        <pc:docMk/>
      </pc:docMkLst>
      <pc:sldChg chg="modSp mod">
        <pc:chgData name="Heather Snelling" userId="5f011992-0777-4e33-bd44-e9f5851523e0" providerId="ADAL" clId="{11D3A58C-8BC1-4819-8FA6-0A23DEAE60F1}" dt="2024-06-06T18:54:47.362" v="38" actId="14100"/>
        <pc:sldMkLst>
          <pc:docMk/>
          <pc:sldMk cId="1855171425" sldId="319"/>
        </pc:sldMkLst>
        <pc:spChg chg="mod">
          <ac:chgData name="Heather Snelling" userId="5f011992-0777-4e33-bd44-e9f5851523e0" providerId="ADAL" clId="{11D3A58C-8BC1-4819-8FA6-0A23DEAE60F1}" dt="2024-06-06T18:52:25.140" v="22" actId="14100"/>
          <ac:spMkLst>
            <pc:docMk/>
            <pc:sldMk cId="1855171425" sldId="319"/>
            <ac:spMk id="2" creationId="{00000000-0000-0000-0000-000000000000}"/>
          </ac:spMkLst>
        </pc:spChg>
        <pc:grpChg chg="mod">
          <ac:chgData name="Heather Snelling" userId="5f011992-0777-4e33-bd44-e9f5851523e0" providerId="ADAL" clId="{11D3A58C-8BC1-4819-8FA6-0A23DEAE60F1}" dt="2024-06-06T18:54:47.362" v="38" actId="14100"/>
          <ac:grpSpMkLst>
            <pc:docMk/>
            <pc:sldMk cId="1855171425" sldId="319"/>
            <ac:grpSpMk id="9" creationId="{A7DFFD07-0A87-A091-9FDF-E58F02A257A4}"/>
          </ac:grpSpMkLst>
        </pc:grpChg>
        <pc:picChg chg="mod">
          <ac:chgData name="Heather Snelling" userId="5f011992-0777-4e33-bd44-e9f5851523e0" providerId="ADAL" clId="{11D3A58C-8BC1-4819-8FA6-0A23DEAE60F1}" dt="2024-06-06T18:54:22.646" v="36" actId="14100"/>
          <ac:picMkLst>
            <pc:docMk/>
            <pc:sldMk cId="1855171425" sldId="319"/>
            <ac:picMk id="5" creationId="{8E69581E-8B59-E285-D35B-FE7DBE0BB718}"/>
          </ac:picMkLst>
        </pc:picChg>
        <pc:picChg chg="mod">
          <ac:chgData name="Heather Snelling" userId="5f011992-0777-4e33-bd44-e9f5851523e0" providerId="ADAL" clId="{11D3A58C-8BC1-4819-8FA6-0A23DEAE60F1}" dt="2024-06-06T18:54:11.219" v="33" actId="1076"/>
          <ac:picMkLst>
            <pc:docMk/>
            <pc:sldMk cId="1855171425" sldId="319"/>
            <ac:picMk id="10" creationId="{794E796D-D6F5-0FCA-0088-7250C7523005}"/>
          </ac:picMkLst>
        </pc:picChg>
      </pc:sldChg>
    </pc:docChg>
  </pc:docChgLst>
  <pc:docChgLst>
    <pc:chgData name="Crystal Brodis" userId="973b420b-2e25-4579-9b23-0d680fb2124c" providerId="ADAL" clId="{96BB0C58-85DE-4C4F-940A-FF0AF8E0BCF2}"/>
    <pc:docChg chg="delSld modSld">
      <pc:chgData name="Crystal Brodis" userId="973b420b-2e25-4579-9b23-0d680fb2124c" providerId="ADAL" clId="{96BB0C58-85DE-4C4F-940A-FF0AF8E0BCF2}" dt="2024-06-04T16:21:14.031" v="38" actId="20577"/>
      <pc:docMkLst>
        <pc:docMk/>
      </pc:docMkLst>
      <pc:sldChg chg="del">
        <pc:chgData name="Crystal Brodis" userId="973b420b-2e25-4579-9b23-0d680fb2124c" providerId="ADAL" clId="{96BB0C58-85DE-4C4F-940A-FF0AF8E0BCF2}" dt="2024-06-04T16:21:02.733" v="0" actId="47"/>
        <pc:sldMkLst>
          <pc:docMk/>
          <pc:sldMk cId="0" sldId="265"/>
        </pc:sldMkLst>
      </pc:sldChg>
      <pc:sldChg chg="del">
        <pc:chgData name="Crystal Brodis" userId="973b420b-2e25-4579-9b23-0d680fb2124c" providerId="ADAL" clId="{96BB0C58-85DE-4C4F-940A-FF0AF8E0BCF2}" dt="2024-06-04T16:21:02.733" v="0" actId="47"/>
        <pc:sldMkLst>
          <pc:docMk/>
          <pc:sldMk cId="0" sldId="266"/>
        </pc:sldMkLst>
      </pc:sldChg>
      <pc:sldChg chg="del">
        <pc:chgData name="Crystal Brodis" userId="973b420b-2e25-4579-9b23-0d680fb2124c" providerId="ADAL" clId="{96BB0C58-85DE-4C4F-940A-FF0AF8E0BCF2}" dt="2024-06-04T16:21:02.733" v="0" actId="47"/>
        <pc:sldMkLst>
          <pc:docMk/>
          <pc:sldMk cId="0" sldId="275"/>
        </pc:sldMkLst>
      </pc:sldChg>
      <pc:sldChg chg="del">
        <pc:chgData name="Crystal Brodis" userId="973b420b-2e25-4579-9b23-0d680fb2124c" providerId="ADAL" clId="{96BB0C58-85DE-4C4F-940A-FF0AF8E0BCF2}" dt="2024-06-04T16:21:02.733" v="0" actId="47"/>
        <pc:sldMkLst>
          <pc:docMk/>
          <pc:sldMk cId="0" sldId="278"/>
        </pc:sldMkLst>
      </pc:sldChg>
      <pc:sldChg chg="del">
        <pc:chgData name="Crystal Brodis" userId="973b420b-2e25-4579-9b23-0d680fb2124c" providerId="ADAL" clId="{96BB0C58-85DE-4C4F-940A-FF0AF8E0BCF2}" dt="2024-06-04T16:21:02.733" v="0" actId="47"/>
        <pc:sldMkLst>
          <pc:docMk/>
          <pc:sldMk cId="0" sldId="279"/>
        </pc:sldMkLst>
      </pc:sldChg>
      <pc:sldChg chg="del">
        <pc:chgData name="Crystal Brodis" userId="973b420b-2e25-4579-9b23-0d680fb2124c" providerId="ADAL" clId="{96BB0C58-85DE-4C4F-940A-FF0AF8E0BCF2}" dt="2024-06-04T16:21:02.733" v="0" actId="47"/>
        <pc:sldMkLst>
          <pc:docMk/>
          <pc:sldMk cId="0" sldId="280"/>
        </pc:sldMkLst>
      </pc:sldChg>
      <pc:sldChg chg="del">
        <pc:chgData name="Crystal Brodis" userId="973b420b-2e25-4579-9b23-0d680fb2124c" providerId="ADAL" clId="{96BB0C58-85DE-4C4F-940A-FF0AF8E0BCF2}" dt="2024-06-04T16:21:02.733" v="0" actId="47"/>
        <pc:sldMkLst>
          <pc:docMk/>
          <pc:sldMk cId="0" sldId="281"/>
        </pc:sldMkLst>
      </pc:sldChg>
      <pc:sldChg chg="del">
        <pc:chgData name="Crystal Brodis" userId="973b420b-2e25-4579-9b23-0d680fb2124c" providerId="ADAL" clId="{96BB0C58-85DE-4C4F-940A-FF0AF8E0BCF2}" dt="2024-06-04T16:21:02.733" v="0" actId="47"/>
        <pc:sldMkLst>
          <pc:docMk/>
          <pc:sldMk cId="0" sldId="283"/>
        </pc:sldMkLst>
      </pc:sldChg>
      <pc:sldChg chg="del">
        <pc:chgData name="Crystal Brodis" userId="973b420b-2e25-4579-9b23-0d680fb2124c" providerId="ADAL" clId="{96BB0C58-85DE-4C4F-940A-FF0AF8E0BCF2}" dt="2024-06-04T16:21:02.733" v="0" actId="47"/>
        <pc:sldMkLst>
          <pc:docMk/>
          <pc:sldMk cId="0" sldId="286"/>
        </pc:sldMkLst>
      </pc:sldChg>
      <pc:sldChg chg="del">
        <pc:chgData name="Crystal Brodis" userId="973b420b-2e25-4579-9b23-0d680fb2124c" providerId="ADAL" clId="{96BB0C58-85DE-4C4F-940A-FF0AF8E0BCF2}" dt="2024-06-04T16:21:02.733" v="0" actId="47"/>
        <pc:sldMkLst>
          <pc:docMk/>
          <pc:sldMk cId="0" sldId="290"/>
        </pc:sldMkLst>
      </pc:sldChg>
      <pc:sldChg chg="del">
        <pc:chgData name="Crystal Brodis" userId="973b420b-2e25-4579-9b23-0d680fb2124c" providerId="ADAL" clId="{96BB0C58-85DE-4C4F-940A-FF0AF8E0BCF2}" dt="2024-06-04T16:21:02.733" v="0" actId="47"/>
        <pc:sldMkLst>
          <pc:docMk/>
          <pc:sldMk cId="4249417451" sldId="291"/>
        </pc:sldMkLst>
      </pc:sldChg>
      <pc:sldChg chg="del">
        <pc:chgData name="Crystal Brodis" userId="973b420b-2e25-4579-9b23-0d680fb2124c" providerId="ADAL" clId="{96BB0C58-85DE-4C4F-940A-FF0AF8E0BCF2}" dt="2024-06-04T16:21:02.733" v="0" actId="47"/>
        <pc:sldMkLst>
          <pc:docMk/>
          <pc:sldMk cId="449245619" sldId="295"/>
        </pc:sldMkLst>
      </pc:sldChg>
      <pc:sldChg chg="del">
        <pc:chgData name="Crystal Brodis" userId="973b420b-2e25-4579-9b23-0d680fb2124c" providerId="ADAL" clId="{96BB0C58-85DE-4C4F-940A-FF0AF8E0BCF2}" dt="2024-06-04T16:21:02.733" v="0" actId="47"/>
        <pc:sldMkLst>
          <pc:docMk/>
          <pc:sldMk cId="3523890126" sldId="299"/>
        </pc:sldMkLst>
      </pc:sldChg>
      <pc:sldChg chg="del">
        <pc:chgData name="Crystal Brodis" userId="973b420b-2e25-4579-9b23-0d680fb2124c" providerId="ADAL" clId="{96BB0C58-85DE-4C4F-940A-FF0AF8E0BCF2}" dt="2024-06-04T16:21:02.733" v="0" actId="47"/>
        <pc:sldMkLst>
          <pc:docMk/>
          <pc:sldMk cId="366883560" sldId="300"/>
        </pc:sldMkLst>
      </pc:sldChg>
      <pc:sldChg chg="del">
        <pc:chgData name="Crystal Brodis" userId="973b420b-2e25-4579-9b23-0d680fb2124c" providerId="ADAL" clId="{96BB0C58-85DE-4C4F-940A-FF0AF8E0BCF2}" dt="2024-06-04T16:21:02.733" v="0" actId="47"/>
        <pc:sldMkLst>
          <pc:docMk/>
          <pc:sldMk cId="3135921210" sldId="301"/>
        </pc:sldMkLst>
      </pc:sldChg>
      <pc:sldChg chg="del">
        <pc:chgData name="Crystal Brodis" userId="973b420b-2e25-4579-9b23-0d680fb2124c" providerId="ADAL" clId="{96BB0C58-85DE-4C4F-940A-FF0AF8E0BCF2}" dt="2024-06-04T16:21:02.733" v="0" actId="47"/>
        <pc:sldMkLst>
          <pc:docMk/>
          <pc:sldMk cId="4027289921" sldId="302"/>
        </pc:sldMkLst>
      </pc:sldChg>
      <pc:sldChg chg="del">
        <pc:chgData name="Crystal Brodis" userId="973b420b-2e25-4579-9b23-0d680fb2124c" providerId="ADAL" clId="{96BB0C58-85DE-4C4F-940A-FF0AF8E0BCF2}" dt="2024-06-04T16:21:02.733" v="0" actId="47"/>
        <pc:sldMkLst>
          <pc:docMk/>
          <pc:sldMk cId="1011456903" sldId="303"/>
        </pc:sldMkLst>
      </pc:sldChg>
      <pc:sldChg chg="del">
        <pc:chgData name="Crystal Brodis" userId="973b420b-2e25-4579-9b23-0d680fb2124c" providerId="ADAL" clId="{96BB0C58-85DE-4C4F-940A-FF0AF8E0BCF2}" dt="2024-06-04T16:21:02.733" v="0" actId="47"/>
        <pc:sldMkLst>
          <pc:docMk/>
          <pc:sldMk cId="1036656806" sldId="304"/>
        </pc:sldMkLst>
      </pc:sldChg>
      <pc:sldChg chg="del">
        <pc:chgData name="Crystal Brodis" userId="973b420b-2e25-4579-9b23-0d680fb2124c" providerId="ADAL" clId="{96BB0C58-85DE-4C4F-940A-FF0AF8E0BCF2}" dt="2024-06-04T16:21:02.733" v="0" actId="47"/>
        <pc:sldMkLst>
          <pc:docMk/>
          <pc:sldMk cId="344153685" sldId="305"/>
        </pc:sldMkLst>
      </pc:sldChg>
      <pc:sldChg chg="modSp mod">
        <pc:chgData name="Crystal Brodis" userId="973b420b-2e25-4579-9b23-0d680fb2124c" providerId="ADAL" clId="{96BB0C58-85DE-4C4F-940A-FF0AF8E0BCF2}" dt="2024-06-04T16:21:14.031" v="38" actId="20577"/>
        <pc:sldMkLst>
          <pc:docMk/>
          <pc:sldMk cId="1363319036" sldId="318"/>
        </pc:sldMkLst>
        <pc:spChg chg="mod">
          <ac:chgData name="Crystal Brodis" userId="973b420b-2e25-4579-9b23-0d680fb2124c" providerId="ADAL" clId="{96BB0C58-85DE-4C4F-940A-FF0AF8E0BCF2}" dt="2024-06-04T16:21:14.031" v="38" actId="20577"/>
          <ac:spMkLst>
            <pc:docMk/>
            <pc:sldMk cId="1363319036" sldId="318"/>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735F9EA6-A06B-4083-9665-4BAF01AC8DC9}" type="datetimeFigureOut">
              <a:t>6/10/2024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ED06F760-4867-47BF-9BDE-600CA84A0F5F}" type="slidenum">
              <a:t>‹#›</a:t>
            </a:fld>
            <a:endParaRPr lang="en-US"/>
          </a:p>
        </p:txBody>
      </p:sp>
    </p:spTree>
    <p:extLst>
      <p:ext uri="{BB962C8B-B14F-4D97-AF65-F5344CB8AC3E}">
        <p14:creationId xmlns:p14="http://schemas.microsoft.com/office/powerpoint/2010/main" val="1295393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983468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520734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0768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39875" y="2664459"/>
            <a:ext cx="10027285" cy="939800"/>
          </a:xfrm>
          <a:prstGeom prst="rect">
            <a:avLst/>
          </a:prstGeom>
        </p:spPr>
        <p:txBody>
          <a:bodyPr wrap="square" lIns="0" tIns="0" rIns="0" bIns="0">
            <a:spAutoFit/>
          </a:bodyPr>
          <a:lstStyle>
            <a:lvl1pPr>
              <a:defRPr sz="4000" b="0" i="0">
                <a:solidFill>
                  <a:srgbClr val="F2F2F2"/>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800" b="0" i="0" u="sng">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92340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525413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737507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85735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6/10/2024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7137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t>6/10/2024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69138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6/10/2024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0353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92732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204011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6/10/2024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1268328909"/>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8" Type="http://schemas.openxmlformats.org/officeDocument/2006/relationships/hyperlink" Target="mailto:acctpay@uncg.edu" TargetMode="External"/><Relationship Id="rId3" Type="http://schemas.openxmlformats.org/officeDocument/2006/relationships/hyperlink" Target="https://chromeriver.uncg.edu/" TargetMode="External"/><Relationship Id="rId7" Type="http://schemas.openxmlformats.org/officeDocument/2006/relationships/hyperlink" Target="https://accountspayable.uncg.edu/" TargetMode="External"/><Relationship Id="rId2" Type="http://schemas.openxmlformats.org/officeDocument/2006/relationships/hyperlink" Target="https://technologyinitiatives.uncg.edu/chrome-river/" TargetMode="External"/><Relationship Id="rId1" Type="http://schemas.openxmlformats.org/officeDocument/2006/relationships/slideLayout" Target="../slideLayouts/slideLayout2.xml"/><Relationship Id="rId6" Type="http://schemas.openxmlformats.org/officeDocument/2006/relationships/hyperlink" Target="https://help.chromeriver.com/hc/en-us" TargetMode="External"/><Relationship Id="rId5" Type="http://schemas.openxmlformats.org/officeDocument/2006/relationships/hyperlink" Target="https://accountspayable.uncg.edu/wp-content/uploads/Chrome-River-User-Guide.pdf" TargetMode="External"/><Relationship Id="rId10" Type="http://schemas.openxmlformats.org/officeDocument/2006/relationships/image" Target="../media/image4.png"/><Relationship Id="rId4" Type="http://schemas.openxmlformats.org/officeDocument/2006/relationships/hyperlink" Target="https://accountspayable.uncg.edu/chrome-river/" TargetMode="Externa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a:spLocks noGrp="1"/>
          </p:cNvSpPr>
          <p:nvPr>
            <p:ph type="ctrTitle"/>
          </p:nvPr>
        </p:nvSpPr>
        <p:spPr>
          <a:xfrm>
            <a:off x="90765" y="1923393"/>
            <a:ext cx="6680145" cy="2099885"/>
          </a:xfrm>
          <a:prstGeom prst="rect">
            <a:avLst/>
          </a:prstGeom>
        </p:spPr>
        <p:txBody>
          <a:bodyPr vert="horz" wrap="square" lIns="91440" tIns="45720" rIns="91440" bIns="45720" rtlCol="0" anchor="b">
            <a:noAutofit/>
          </a:bodyPr>
          <a:lstStyle/>
          <a:p>
            <a:pPr marL="12700"/>
            <a:r>
              <a:rPr lang="en-US" sz="4400" b="1" kern="1200">
                <a:solidFill>
                  <a:schemeClr val="tx2"/>
                </a:solidFill>
                <a:latin typeface="Calibri"/>
                <a:ea typeface="Calibri"/>
                <a:cs typeface="Calibri"/>
              </a:rPr>
              <a:t>Chrome</a:t>
            </a:r>
            <a:r>
              <a:rPr lang="en-US" sz="4400" b="1" kern="1200" spc="-160">
                <a:solidFill>
                  <a:schemeClr val="tx2"/>
                </a:solidFill>
                <a:latin typeface="Calibri"/>
                <a:ea typeface="Calibri"/>
                <a:cs typeface="Calibri"/>
              </a:rPr>
              <a:t> </a:t>
            </a:r>
            <a:r>
              <a:rPr lang="en-US" sz="4400" b="1" kern="1200">
                <a:solidFill>
                  <a:schemeClr val="tx2"/>
                </a:solidFill>
                <a:latin typeface="Calibri"/>
                <a:ea typeface="Calibri"/>
                <a:cs typeface="Calibri"/>
              </a:rPr>
              <a:t>River Overview</a:t>
            </a:r>
            <a:r>
              <a:rPr lang="en-US" sz="4400" b="1">
                <a:solidFill>
                  <a:schemeClr val="tx2"/>
                </a:solidFill>
                <a:latin typeface="Calibri"/>
                <a:ea typeface="Calibri"/>
                <a:cs typeface="Calibri"/>
              </a:rPr>
              <a:t>:</a:t>
            </a:r>
            <a:br>
              <a:rPr lang="en-US" sz="4400" b="1">
                <a:solidFill>
                  <a:schemeClr val="tx2"/>
                </a:solidFill>
                <a:latin typeface="Calibri"/>
                <a:ea typeface="Calibri"/>
                <a:cs typeface="Calibri"/>
              </a:rPr>
            </a:br>
            <a:r>
              <a:rPr lang="en-US" sz="4400" kern="1200">
                <a:solidFill>
                  <a:schemeClr val="tx2"/>
                </a:solidFill>
                <a:latin typeface="Calibri"/>
                <a:ea typeface="Calibri"/>
                <a:cs typeface="Calibri"/>
              </a:rPr>
              <a:t>Travel and Non-Travel Expense Reimbursement</a:t>
            </a:r>
          </a:p>
        </p:txBody>
      </p:sp>
      <p:sp>
        <p:nvSpPr>
          <p:cNvPr id="52" name="Rectangle 51">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clock tower in a city&#10;&#10;Description automatically generated">
            <a:extLst>
              <a:ext uri="{FF2B5EF4-FFF2-40B4-BE49-F238E27FC236}">
                <a16:creationId xmlns:a16="http://schemas.microsoft.com/office/drawing/2014/main" id="{200FB0E3-5DBC-319F-252B-9E562468FECD}"/>
              </a:ext>
            </a:extLst>
          </p:cNvPr>
          <p:cNvPicPr>
            <a:picLocks noChangeAspect="1"/>
          </p:cNvPicPr>
          <p:nvPr/>
        </p:nvPicPr>
        <p:blipFill rotWithShape="1">
          <a:blip r:embed="rId2">
            <a:extLst>
              <a:ext uri="{28A0092B-C50C-407E-A947-70E740481C1C}">
                <a14:useLocalDpi xmlns:a14="http://schemas.microsoft.com/office/drawing/2010/main" val="0"/>
              </a:ext>
            </a:extLst>
          </a:blip>
          <a:srcRect l="-605" t="947" r="44354" b="-949"/>
          <a:stretch/>
        </p:blipFill>
        <p:spPr>
          <a:xfrm>
            <a:off x="6768881" y="609600"/>
            <a:ext cx="5163022" cy="5163032"/>
          </a:xfrm>
          <a:prstGeom prst="rect">
            <a:avLst/>
          </a:prstGeom>
        </p:spPr>
      </p:pic>
      <p:sp>
        <p:nvSpPr>
          <p:cNvPr id="53" name="Rectangle 52">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erson in a dress&#10;&#10;Description automatically generated">
            <a:extLst>
              <a:ext uri="{FF2B5EF4-FFF2-40B4-BE49-F238E27FC236}">
                <a16:creationId xmlns:a16="http://schemas.microsoft.com/office/drawing/2014/main" id="{89EAB101-6D37-2DD2-EE72-DDA0B12004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304800"/>
            <a:ext cx="946670" cy="1624341"/>
          </a:xfrm>
          <a:prstGeom prst="rect">
            <a:avLst/>
          </a:prstGeom>
        </p:spPr>
      </p:pic>
      <p:sp>
        <p:nvSpPr>
          <p:cNvPr id="3" name="TextBox 2">
            <a:extLst>
              <a:ext uri="{FF2B5EF4-FFF2-40B4-BE49-F238E27FC236}">
                <a16:creationId xmlns:a16="http://schemas.microsoft.com/office/drawing/2014/main" id="{D8A59BE5-026A-9499-4F0E-997FF0C83236}"/>
              </a:ext>
            </a:extLst>
          </p:cNvPr>
          <p:cNvSpPr txBox="1"/>
          <p:nvPr/>
        </p:nvSpPr>
        <p:spPr>
          <a:xfrm>
            <a:off x="272146" y="4882716"/>
            <a:ext cx="5017315" cy="646331"/>
          </a:xfrm>
          <a:prstGeom prst="rect">
            <a:avLst/>
          </a:prstGeom>
          <a:noFill/>
        </p:spPr>
        <p:txBody>
          <a:bodyPr wrap="square" lIns="91440" tIns="45720" rIns="91440" bIns="45720" rtlCol="0" anchor="t">
            <a:spAutoFit/>
          </a:bodyPr>
          <a:lstStyle/>
          <a:p>
            <a:r>
              <a:rPr lang="en-US">
                <a:solidFill>
                  <a:schemeClr val="bg1"/>
                </a:solidFill>
              </a:rPr>
              <a:t>Presented by: Office of the Controller </a:t>
            </a:r>
          </a:p>
          <a:p>
            <a:r>
              <a:rPr lang="en-US">
                <a:solidFill>
                  <a:schemeClr val="bg1"/>
                </a:solidFill>
              </a:rPr>
              <a:t>Last Updated: 06/07/2024</a:t>
            </a:r>
          </a:p>
        </p:txBody>
      </p:sp>
      <p:sp>
        <p:nvSpPr>
          <p:cNvPr id="2" name="Slide Number Placeholder 1">
            <a:extLst>
              <a:ext uri="{FF2B5EF4-FFF2-40B4-BE49-F238E27FC236}">
                <a16:creationId xmlns:a16="http://schemas.microsoft.com/office/drawing/2014/main" id="{B0ACFB4A-E185-655A-4BB4-B12E9CF06B8B}"/>
              </a:ext>
            </a:extLst>
          </p:cNvPr>
          <p:cNvSpPr>
            <a:spLocks noGrp="1"/>
          </p:cNvSpPr>
          <p:nvPr>
            <p:ph type="sldNum" sz="quarter" idx="7"/>
          </p:nvPr>
        </p:nvSpPr>
        <p:spPr/>
        <p:txBody>
          <a:bodyPr/>
          <a:lstStyle/>
          <a:p>
            <a:fld id="{B6F15528-21DE-4FAA-801E-634DDDAF4B2B}" type="slidenum">
              <a:rPr lang="en-US"/>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Travel Reimbursements</a:t>
            </a:r>
          </a:p>
        </p:txBody>
      </p:sp>
      <p:sp>
        <p:nvSpPr>
          <p:cNvPr id="4" name="object 4"/>
          <p:cNvSpPr txBox="1"/>
          <p:nvPr/>
        </p:nvSpPr>
        <p:spPr>
          <a:xfrm>
            <a:off x="327280" y="2042941"/>
            <a:ext cx="6630346" cy="4475599"/>
          </a:xfrm>
          <a:prstGeom prst="rect">
            <a:avLst/>
          </a:prstGeom>
        </p:spPr>
        <p:txBody>
          <a:bodyPr vert="horz" lIns="91440" tIns="45720" rIns="91440" bIns="45720" rtlCol="0" anchor="t">
            <a:noAutofit/>
          </a:bodyPr>
          <a:lstStyle/>
          <a:p>
            <a:pPr marL="12065" defTabSz="914400">
              <a:lnSpc>
                <a:spcPct val="90000"/>
              </a:lnSpc>
              <a:spcBef>
                <a:spcPts val="459"/>
              </a:spcBef>
              <a:tabLst>
                <a:tab pos="240665" algn="l"/>
              </a:tabLst>
            </a:pPr>
            <a:r>
              <a:rPr lang="en-US" sz="2400">
                <a:ea typeface="Calibri"/>
                <a:cs typeface="Calibri"/>
              </a:rPr>
              <a:t>A Pre-Approval must be completed before you travel (overnight) and is required to complete a Travel Expense Report.</a:t>
            </a:r>
          </a:p>
          <a:p>
            <a:pPr marL="354965"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Travel Expense Reports are due within 30 days of the Trip End Date</a:t>
            </a:r>
          </a:p>
          <a:p>
            <a:pPr marL="354965"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All expenses related to a travel event should be included in your Travel Expense Report</a:t>
            </a:r>
          </a:p>
          <a:p>
            <a:pPr marL="354965"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You can use the approved Pre-Approval to ‘create’ your expense report and then update as appropriate and attach your receipts.</a:t>
            </a: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10</a:t>
            </a:fld>
            <a:endParaRPr lang="en-US"/>
          </a:p>
        </p:txBody>
      </p:sp>
      <p:grpSp>
        <p:nvGrpSpPr>
          <p:cNvPr id="9" name="Group 8">
            <a:extLst>
              <a:ext uri="{FF2B5EF4-FFF2-40B4-BE49-F238E27FC236}">
                <a16:creationId xmlns:a16="http://schemas.microsoft.com/office/drawing/2014/main" id="{DCF3DD39-AB66-51EF-1876-FAC107C523F1}"/>
              </a:ext>
            </a:extLst>
          </p:cNvPr>
          <p:cNvGrpSpPr/>
          <p:nvPr/>
        </p:nvGrpSpPr>
        <p:grpSpPr>
          <a:xfrm>
            <a:off x="6975834" y="5888870"/>
            <a:ext cx="5025643" cy="765666"/>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89FDAD80-676A-CA03-7009-405D44A22641}"/>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6C3B0B7D-359A-D2A2-427E-20DE5338AD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sp>
        <p:nvSpPr>
          <p:cNvPr id="5" name="object 4">
            <a:extLst>
              <a:ext uri="{FF2B5EF4-FFF2-40B4-BE49-F238E27FC236}">
                <a16:creationId xmlns:a16="http://schemas.microsoft.com/office/drawing/2014/main" id="{AEDBF2A3-1E9D-41E2-1ED9-8050196F1D9A}"/>
              </a:ext>
            </a:extLst>
          </p:cNvPr>
          <p:cNvSpPr txBox="1"/>
          <p:nvPr/>
        </p:nvSpPr>
        <p:spPr>
          <a:xfrm>
            <a:off x="2028626" y="5794777"/>
            <a:ext cx="4567633" cy="2126942"/>
          </a:xfrm>
          <a:prstGeom prst="rect">
            <a:avLst/>
          </a:prstGeom>
        </p:spPr>
        <p:txBody>
          <a:bodyPr vert="horz" lIns="91440" tIns="45720" rIns="91440" bIns="45720" rtlCol="0" anchor="t">
            <a:noAutofit/>
          </a:bodyPr>
          <a:lstStyle/>
          <a:p>
            <a:pPr marL="469265" lvl="1" defTabSz="914400">
              <a:lnSpc>
                <a:spcPct val="90000"/>
              </a:lnSpc>
              <a:spcBef>
                <a:spcPts val="459"/>
              </a:spcBef>
              <a:tabLst>
                <a:tab pos="240665" algn="l"/>
              </a:tabLst>
            </a:pPr>
            <a:r>
              <a:rPr lang="en-US" sz="2400" i="1" spc="-90">
                <a:solidFill>
                  <a:schemeClr val="accent3"/>
                </a:solidFill>
                <a:ea typeface="+mn-lt"/>
                <a:cs typeface="+mn-lt"/>
              </a:rPr>
              <a:t>Reference the </a:t>
            </a:r>
            <a:r>
              <a:rPr lang="en-US" sz="2400" b="1" i="1" spc="-90">
                <a:solidFill>
                  <a:schemeClr val="accent3"/>
                </a:solidFill>
                <a:ea typeface="+mn-lt"/>
                <a:cs typeface="+mn-lt"/>
              </a:rPr>
              <a:t>Chrome River User Guide</a:t>
            </a:r>
            <a:r>
              <a:rPr lang="en-US" sz="2400" i="1" spc="-90">
                <a:solidFill>
                  <a:schemeClr val="accent3"/>
                </a:solidFill>
                <a:ea typeface="+mn-lt"/>
                <a:cs typeface="+mn-lt"/>
              </a:rPr>
              <a:t> for step-by-step instructions.</a:t>
            </a:r>
          </a:p>
        </p:txBody>
      </p:sp>
      <p:pic>
        <p:nvPicPr>
          <p:cNvPr id="18" name="Picture 17">
            <a:extLst>
              <a:ext uri="{FF2B5EF4-FFF2-40B4-BE49-F238E27FC236}">
                <a16:creationId xmlns:a16="http://schemas.microsoft.com/office/drawing/2014/main" id="{2515B95F-3DC2-1839-3D16-14A71759CFC9}"/>
              </a:ext>
            </a:extLst>
          </p:cNvPr>
          <p:cNvPicPr>
            <a:picLocks noChangeAspect="1"/>
          </p:cNvPicPr>
          <p:nvPr/>
        </p:nvPicPr>
        <p:blipFill>
          <a:blip r:embed="rId4"/>
          <a:stretch>
            <a:fillRect/>
          </a:stretch>
        </p:blipFill>
        <p:spPr>
          <a:xfrm>
            <a:off x="8713360" y="2465999"/>
            <a:ext cx="2537680" cy="792549"/>
          </a:xfrm>
          <a:prstGeom prst="rect">
            <a:avLst/>
          </a:prstGeom>
        </p:spPr>
      </p:pic>
      <p:pic>
        <p:nvPicPr>
          <p:cNvPr id="20" name="Picture 19">
            <a:extLst>
              <a:ext uri="{FF2B5EF4-FFF2-40B4-BE49-F238E27FC236}">
                <a16:creationId xmlns:a16="http://schemas.microsoft.com/office/drawing/2014/main" id="{FCF9023F-EA46-749A-87A0-66EA130CA3EC}"/>
              </a:ext>
            </a:extLst>
          </p:cNvPr>
          <p:cNvPicPr>
            <a:picLocks noChangeAspect="1"/>
          </p:cNvPicPr>
          <p:nvPr/>
        </p:nvPicPr>
        <p:blipFill>
          <a:blip r:embed="rId5"/>
          <a:stretch>
            <a:fillRect/>
          </a:stretch>
        </p:blipFill>
        <p:spPr>
          <a:xfrm>
            <a:off x="6957626" y="3585524"/>
            <a:ext cx="5022015" cy="754445"/>
          </a:xfrm>
          <a:prstGeom prst="rect">
            <a:avLst/>
          </a:prstGeom>
        </p:spPr>
      </p:pic>
    </p:spTree>
    <p:extLst>
      <p:ext uri="{BB962C8B-B14F-4D97-AF65-F5344CB8AC3E}">
        <p14:creationId xmlns:p14="http://schemas.microsoft.com/office/powerpoint/2010/main" val="1216242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Cash Advances</a:t>
            </a:r>
          </a:p>
        </p:txBody>
      </p:sp>
      <p:sp>
        <p:nvSpPr>
          <p:cNvPr id="4" name="object 4"/>
          <p:cNvSpPr txBox="1"/>
          <p:nvPr/>
        </p:nvSpPr>
        <p:spPr>
          <a:xfrm>
            <a:off x="327279" y="2042941"/>
            <a:ext cx="10521695" cy="4475599"/>
          </a:xfrm>
          <a:prstGeom prst="rect">
            <a:avLst/>
          </a:prstGeom>
        </p:spPr>
        <p:txBody>
          <a:bodyPr vert="horz" lIns="91440" tIns="45720" rIns="91440" bIns="45720" rtlCol="0" anchor="t">
            <a:noAutofit/>
          </a:bodyPr>
          <a:lstStyle/>
          <a:p>
            <a:pPr marL="12065" defTabSz="914400">
              <a:lnSpc>
                <a:spcPct val="90000"/>
              </a:lnSpc>
              <a:spcBef>
                <a:spcPts val="459"/>
              </a:spcBef>
              <a:tabLst>
                <a:tab pos="240665" algn="l"/>
              </a:tabLst>
            </a:pPr>
            <a:r>
              <a:rPr lang="en-US" sz="2400" spc="-90">
                <a:ea typeface="+mn-lt"/>
                <a:cs typeface="+mn-lt"/>
              </a:rPr>
              <a:t>Cash advance requests and reconciliation will be handled in Chrome River now.</a:t>
            </a:r>
          </a:p>
          <a:p>
            <a:pPr marL="926465" lvl="1" indent="-457200" defTabSz="914400">
              <a:lnSpc>
                <a:spcPct val="90000"/>
              </a:lnSpc>
              <a:spcBef>
                <a:spcPts val="459"/>
              </a:spcBef>
              <a:buFont typeface="+mj-lt"/>
              <a:buAutoNum type="arabicPeriod"/>
              <a:tabLst>
                <a:tab pos="240665" algn="l"/>
              </a:tabLst>
            </a:pPr>
            <a:r>
              <a:rPr lang="en-US" sz="2400" spc="-90">
                <a:ea typeface="+mn-lt"/>
                <a:cs typeface="+mn-lt"/>
              </a:rPr>
              <a:t>Include your ‘expected’ cash advance amount in your Pre-Approval request by entering it as an ‘Other’ amount and provide the necessary description.</a:t>
            </a:r>
          </a:p>
          <a:p>
            <a:pPr marL="926465" lvl="1" indent="-457200" defTabSz="914400">
              <a:lnSpc>
                <a:spcPct val="90000"/>
              </a:lnSpc>
              <a:spcBef>
                <a:spcPts val="459"/>
              </a:spcBef>
              <a:buFont typeface="+mj-lt"/>
              <a:buAutoNum type="arabicPeriod"/>
              <a:tabLst>
                <a:tab pos="240665" algn="l"/>
              </a:tabLst>
            </a:pPr>
            <a:r>
              <a:rPr lang="en-US" sz="2400" spc="-90">
                <a:ea typeface="+mn-lt"/>
                <a:cs typeface="+mn-lt"/>
              </a:rPr>
              <a:t>Once the Pre-Approval is fully approved, complete an Expense Report for your requested Cash Advance amount.</a:t>
            </a:r>
          </a:p>
          <a:p>
            <a:pPr marL="926465" lvl="1" indent="-457200" defTabSz="914400">
              <a:lnSpc>
                <a:spcPct val="90000"/>
              </a:lnSpc>
              <a:spcBef>
                <a:spcPts val="459"/>
              </a:spcBef>
              <a:buFont typeface="+mj-lt"/>
              <a:buAutoNum type="arabicPeriod"/>
              <a:tabLst>
                <a:tab pos="240665" algn="l"/>
              </a:tabLst>
            </a:pPr>
            <a:r>
              <a:rPr lang="en-US" sz="2400" spc="-90">
                <a:ea typeface="+mn-lt"/>
                <a:cs typeface="+mn-lt"/>
              </a:rPr>
              <a:t>Once approved, the cash advance will be issued.</a:t>
            </a:r>
          </a:p>
          <a:p>
            <a:pPr marL="926465" lvl="1" indent="-457200" defTabSz="914400">
              <a:lnSpc>
                <a:spcPct val="90000"/>
              </a:lnSpc>
              <a:spcBef>
                <a:spcPts val="459"/>
              </a:spcBef>
              <a:buFont typeface="+mj-lt"/>
              <a:buAutoNum type="arabicPeriod"/>
              <a:tabLst>
                <a:tab pos="240665" algn="l"/>
              </a:tabLst>
            </a:pPr>
            <a:r>
              <a:rPr lang="en-US" sz="2400" spc="-90">
                <a:ea typeface="+mn-lt"/>
                <a:cs typeface="+mn-lt"/>
              </a:rPr>
              <a:t>Complete your Expense Report after the trip completes and add your Cash Advance transaction to the report for reconciliation.</a:t>
            </a:r>
          </a:p>
          <a:p>
            <a:pPr marL="926465" lvl="1" indent="-457200" defTabSz="914400">
              <a:lnSpc>
                <a:spcPct val="90000"/>
              </a:lnSpc>
              <a:spcBef>
                <a:spcPts val="459"/>
              </a:spcBef>
              <a:buFont typeface="+mj-lt"/>
              <a:buAutoNum type="arabicPeriod"/>
              <a:tabLst>
                <a:tab pos="240665" algn="l"/>
              </a:tabLst>
            </a:pPr>
            <a:r>
              <a:rPr lang="en-US" sz="2400" spc="-90">
                <a:ea typeface="+mn-lt"/>
                <a:cs typeface="+mn-lt"/>
              </a:rPr>
              <a:t>Any unused funds will need to be returned to the University Cashiers Office</a:t>
            </a: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11</a:t>
            </a:fld>
            <a:endParaRPr lang="en-US"/>
          </a:p>
        </p:txBody>
      </p:sp>
      <p:sp>
        <p:nvSpPr>
          <p:cNvPr id="8" name="object 4">
            <a:extLst>
              <a:ext uri="{FF2B5EF4-FFF2-40B4-BE49-F238E27FC236}">
                <a16:creationId xmlns:a16="http://schemas.microsoft.com/office/drawing/2014/main" id="{9277DECF-6299-6795-63B5-09697B658F1C}"/>
              </a:ext>
            </a:extLst>
          </p:cNvPr>
          <p:cNvSpPr txBox="1"/>
          <p:nvPr/>
        </p:nvSpPr>
        <p:spPr>
          <a:xfrm>
            <a:off x="1836849" y="5556537"/>
            <a:ext cx="4567633" cy="2126942"/>
          </a:xfrm>
          <a:prstGeom prst="rect">
            <a:avLst/>
          </a:prstGeom>
        </p:spPr>
        <p:txBody>
          <a:bodyPr vert="horz" lIns="91440" tIns="45720" rIns="91440" bIns="45720" rtlCol="0" anchor="t">
            <a:noAutofit/>
          </a:bodyPr>
          <a:lstStyle/>
          <a:p>
            <a:pPr marL="469265" lvl="1" defTabSz="914400">
              <a:lnSpc>
                <a:spcPct val="90000"/>
              </a:lnSpc>
              <a:spcBef>
                <a:spcPts val="459"/>
              </a:spcBef>
              <a:tabLst>
                <a:tab pos="240665" algn="l"/>
              </a:tabLst>
            </a:pPr>
            <a:r>
              <a:rPr lang="en-US" sz="2400" i="1" spc="-90">
                <a:solidFill>
                  <a:schemeClr val="accent3"/>
                </a:solidFill>
                <a:ea typeface="+mn-lt"/>
                <a:cs typeface="+mn-lt"/>
              </a:rPr>
              <a:t>Reference the </a:t>
            </a:r>
            <a:r>
              <a:rPr lang="en-US" sz="2400" b="1" i="1" spc="-90">
                <a:solidFill>
                  <a:schemeClr val="accent3"/>
                </a:solidFill>
                <a:ea typeface="+mn-lt"/>
                <a:cs typeface="+mn-lt"/>
              </a:rPr>
              <a:t>Chrome River User Guide</a:t>
            </a:r>
            <a:r>
              <a:rPr lang="en-US" sz="2400" i="1" spc="-90">
                <a:solidFill>
                  <a:schemeClr val="accent3"/>
                </a:solidFill>
                <a:ea typeface="+mn-lt"/>
                <a:cs typeface="+mn-lt"/>
              </a:rPr>
              <a:t> for step-by-step instructions.</a:t>
            </a:r>
          </a:p>
        </p:txBody>
      </p:sp>
      <p:grpSp>
        <p:nvGrpSpPr>
          <p:cNvPr id="9" name="Group 8">
            <a:extLst>
              <a:ext uri="{FF2B5EF4-FFF2-40B4-BE49-F238E27FC236}">
                <a16:creationId xmlns:a16="http://schemas.microsoft.com/office/drawing/2014/main" id="{464FDDC7-CDB5-296E-2412-D9848AB66EA3}"/>
              </a:ext>
            </a:extLst>
          </p:cNvPr>
          <p:cNvGrpSpPr/>
          <p:nvPr/>
        </p:nvGrpSpPr>
        <p:grpSpPr>
          <a:xfrm>
            <a:off x="6975834" y="5888870"/>
            <a:ext cx="5025643" cy="765666"/>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87AB3F05-2FB9-8821-E316-B6BB9DE94DD5}"/>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357B82D0-972D-664B-B88C-E6167DA748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pic>
        <p:nvPicPr>
          <p:cNvPr id="6" name="Picture 5">
            <a:extLst>
              <a:ext uri="{FF2B5EF4-FFF2-40B4-BE49-F238E27FC236}">
                <a16:creationId xmlns:a16="http://schemas.microsoft.com/office/drawing/2014/main" id="{AABE7021-975C-06E0-E21E-4CCD4317AC63}"/>
              </a:ext>
            </a:extLst>
          </p:cNvPr>
          <p:cNvPicPr>
            <a:picLocks noChangeAspect="1"/>
          </p:cNvPicPr>
          <p:nvPr/>
        </p:nvPicPr>
        <p:blipFill>
          <a:blip r:embed="rId4"/>
          <a:stretch>
            <a:fillRect/>
          </a:stretch>
        </p:blipFill>
        <p:spPr>
          <a:xfrm>
            <a:off x="10279208" y="2076418"/>
            <a:ext cx="1722269" cy="815411"/>
          </a:xfrm>
          <a:prstGeom prst="rect">
            <a:avLst/>
          </a:prstGeom>
        </p:spPr>
      </p:pic>
    </p:spTree>
    <p:extLst>
      <p:ext uri="{BB962C8B-B14F-4D97-AF65-F5344CB8AC3E}">
        <p14:creationId xmlns:p14="http://schemas.microsoft.com/office/powerpoint/2010/main" val="15071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Non-Travel Reimbursements</a:t>
            </a: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12</a:t>
            </a:fld>
            <a:endParaRPr lang="en-US"/>
          </a:p>
        </p:txBody>
      </p:sp>
      <p:grpSp>
        <p:nvGrpSpPr>
          <p:cNvPr id="9" name="Group 8">
            <a:extLst>
              <a:ext uri="{FF2B5EF4-FFF2-40B4-BE49-F238E27FC236}">
                <a16:creationId xmlns:a16="http://schemas.microsoft.com/office/drawing/2014/main" id="{1DA9137E-0879-D36B-CFCA-208A0850842D}"/>
              </a:ext>
            </a:extLst>
          </p:cNvPr>
          <p:cNvGrpSpPr/>
          <p:nvPr/>
        </p:nvGrpSpPr>
        <p:grpSpPr>
          <a:xfrm>
            <a:off x="6975834" y="5888870"/>
            <a:ext cx="5025643" cy="765666"/>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F1A2D761-FC73-EC34-FEE3-B82620ABA291}"/>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75A33C30-7EF5-0906-D3BF-407F4936F9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sp>
        <p:nvSpPr>
          <p:cNvPr id="5" name="object 4">
            <a:extLst>
              <a:ext uri="{FF2B5EF4-FFF2-40B4-BE49-F238E27FC236}">
                <a16:creationId xmlns:a16="http://schemas.microsoft.com/office/drawing/2014/main" id="{20535723-904C-757E-9FB5-E9051B154A75}"/>
              </a:ext>
            </a:extLst>
          </p:cNvPr>
          <p:cNvSpPr txBox="1"/>
          <p:nvPr/>
        </p:nvSpPr>
        <p:spPr>
          <a:xfrm>
            <a:off x="412005" y="2063087"/>
            <a:ext cx="6564844" cy="4475599"/>
          </a:xfrm>
          <a:prstGeom prst="rect">
            <a:avLst/>
          </a:prstGeom>
        </p:spPr>
        <p:txBody>
          <a:bodyPr vert="horz" lIns="91440" tIns="45720" rIns="91440" bIns="45720" rtlCol="0" anchor="t">
            <a:noAutofit/>
          </a:bodyPr>
          <a:lstStyle/>
          <a:p>
            <a:pPr marL="354965"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Non-Travel Expense Reports are due within 30 days of receipt date</a:t>
            </a:r>
          </a:p>
          <a:p>
            <a:pPr marL="354965"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There are four types of General Reimbursement available:</a:t>
            </a:r>
          </a:p>
          <a:p>
            <a:pPr marL="1269365" lvl="2"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Employee Emergency Loan Fund</a:t>
            </a:r>
          </a:p>
          <a:p>
            <a:pPr marL="1269365" lvl="2"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General Reimbursement</a:t>
            </a:r>
          </a:p>
          <a:p>
            <a:pPr marL="1269365" lvl="2"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Moving Expense</a:t>
            </a:r>
          </a:p>
          <a:p>
            <a:pPr marL="1269365" lvl="2"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Student Financial Aid Emergency Loan</a:t>
            </a:r>
          </a:p>
          <a:p>
            <a:pPr marL="1269365" lvl="2" indent="-342900" defTabSz="914400">
              <a:lnSpc>
                <a:spcPct val="90000"/>
              </a:lnSpc>
              <a:spcBef>
                <a:spcPts val="459"/>
              </a:spcBef>
              <a:buFont typeface="Arial" panose="020B0604020202020204" pitchFamily="34" charset="0"/>
              <a:buChar char="•"/>
              <a:tabLst>
                <a:tab pos="240665" algn="l"/>
              </a:tabLst>
            </a:pPr>
            <a:endParaRPr lang="en-US" sz="2400">
              <a:ea typeface="Calibri"/>
              <a:cs typeface="Calibri"/>
            </a:endParaRPr>
          </a:p>
          <a:p>
            <a:pPr marL="354965"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Each type can have different data and approval requirements</a:t>
            </a:r>
          </a:p>
        </p:txBody>
      </p:sp>
      <p:sp>
        <p:nvSpPr>
          <p:cNvPr id="6" name="object 4">
            <a:extLst>
              <a:ext uri="{FF2B5EF4-FFF2-40B4-BE49-F238E27FC236}">
                <a16:creationId xmlns:a16="http://schemas.microsoft.com/office/drawing/2014/main" id="{5B2DFB3A-8995-6517-7F77-0B0F06752C7F}"/>
              </a:ext>
            </a:extLst>
          </p:cNvPr>
          <p:cNvSpPr txBox="1"/>
          <p:nvPr/>
        </p:nvSpPr>
        <p:spPr>
          <a:xfrm>
            <a:off x="7307750" y="4588971"/>
            <a:ext cx="4567633" cy="2126942"/>
          </a:xfrm>
          <a:prstGeom prst="rect">
            <a:avLst/>
          </a:prstGeom>
        </p:spPr>
        <p:txBody>
          <a:bodyPr vert="horz" lIns="91440" tIns="45720" rIns="91440" bIns="45720" rtlCol="0" anchor="t">
            <a:noAutofit/>
          </a:bodyPr>
          <a:lstStyle/>
          <a:p>
            <a:pPr marL="469265" lvl="1" defTabSz="914400">
              <a:lnSpc>
                <a:spcPct val="90000"/>
              </a:lnSpc>
              <a:spcBef>
                <a:spcPts val="459"/>
              </a:spcBef>
              <a:tabLst>
                <a:tab pos="240665" algn="l"/>
              </a:tabLst>
            </a:pPr>
            <a:r>
              <a:rPr lang="en-US" sz="2400" i="1" spc="-90">
                <a:solidFill>
                  <a:schemeClr val="accent3"/>
                </a:solidFill>
                <a:ea typeface="+mn-lt"/>
                <a:cs typeface="+mn-lt"/>
              </a:rPr>
              <a:t>Reference the </a:t>
            </a:r>
            <a:r>
              <a:rPr lang="en-US" sz="2400" b="1" i="1" spc="-90">
                <a:solidFill>
                  <a:schemeClr val="accent3"/>
                </a:solidFill>
                <a:ea typeface="+mn-lt"/>
                <a:cs typeface="+mn-lt"/>
              </a:rPr>
              <a:t>Chrome River User Guide</a:t>
            </a:r>
            <a:r>
              <a:rPr lang="en-US" sz="2400" i="1" spc="-90">
                <a:solidFill>
                  <a:schemeClr val="accent3"/>
                </a:solidFill>
                <a:ea typeface="+mn-lt"/>
                <a:cs typeface="+mn-lt"/>
              </a:rPr>
              <a:t> for step-by-step instructions.</a:t>
            </a:r>
          </a:p>
        </p:txBody>
      </p:sp>
      <p:pic>
        <p:nvPicPr>
          <p:cNvPr id="1026" name="Picture 2" descr="A screenshot of a computer&#10;&#10;Description automatically generated">
            <a:extLst>
              <a:ext uri="{FF2B5EF4-FFF2-40B4-BE49-F238E27FC236}">
                <a16:creationId xmlns:a16="http://schemas.microsoft.com/office/drawing/2014/main" id="{947B27DF-BCC3-B1A4-026A-0664C87665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8608" y="2144805"/>
            <a:ext cx="4771439" cy="2126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9558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Tracking Approvals</a:t>
            </a:r>
          </a:p>
        </p:txBody>
      </p:sp>
      <p:sp>
        <p:nvSpPr>
          <p:cNvPr id="4" name="object 4"/>
          <p:cNvSpPr txBox="1"/>
          <p:nvPr/>
        </p:nvSpPr>
        <p:spPr>
          <a:xfrm>
            <a:off x="327280" y="2042941"/>
            <a:ext cx="7043256" cy="4475599"/>
          </a:xfrm>
          <a:prstGeom prst="rect">
            <a:avLst/>
          </a:prstGeom>
        </p:spPr>
        <p:txBody>
          <a:bodyPr vert="horz" lIns="91440" tIns="45720" rIns="91440" bIns="45720" rtlCol="0" anchor="t">
            <a:noAutofit/>
          </a:bodyPr>
          <a:lstStyle/>
          <a:p>
            <a:pPr marL="342900" marR="5080" indent="-342900">
              <a:buFont typeface="Arial" panose="020B0604020202020204" pitchFamily="34" charset="0"/>
              <a:buChar char="•"/>
              <a:tabLst>
                <a:tab pos="469900" algn="l"/>
              </a:tabLst>
            </a:pPr>
            <a:r>
              <a:rPr lang="en-US" sz="2200">
                <a:latin typeface="Calibri"/>
                <a:cs typeface="Calibri"/>
              </a:rPr>
              <a:t>When</a:t>
            </a:r>
            <a:r>
              <a:rPr lang="en-US" sz="2200" spc="-55">
                <a:latin typeface="Calibri"/>
                <a:cs typeface="Calibri"/>
              </a:rPr>
              <a:t> </a:t>
            </a:r>
            <a:r>
              <a:rPr lang="en-US" sz="2200">
                <a:latin typeface="Calibri"/>
                <a:cs typeface="Calibri"/>
              </a:rPr>
              <a:t>an</a:t>
            </a:r>
            <a:r>
              <a:rPr lang="en-US" sz="2200" spc="-35">
                <a:latin typeface="Calibri"/>
                <a:cs typeface="Calibri"/>
              </a:rPr>
              <a:t> </a:t>
            </a:r>
            <a:r>
              <a:rPr lang="en-US" sz="2200">
                <a:latin typeface="Calibri"/>
                <a:cs typeface="Calibri"/>
              </a:rPr>
              <a:t>Expense</a:t>
            </a:r>
            <a:r>
              <a:rPr lang="en-US" sz="2200" spc="-20">
                <a:latin typeface="Calibri"/>
                <a:cs typeface="Calibri"/>
              </a:rPr>
              <a:t> </a:t>
            </a:r>
            <a:r>
              <a:rPr lang="en-US" sz="2200">
                <a:latin typeface="Calibri"/>
                <a:cs typeface="Calibri"/>
              </a:rPr>
              <a:t>Report or a Pre-Approval</a:t>
            </a:r>
            <a:r>
              <a:rPr lang="en-US" sz="2200" spc="-55">
                <a:latin typeface="Calibri"/>
                <a:cs typeface="Calibri"/>
              </a:rPr>
              <a:t> </a:t>
            </a:r>
            <a:r>
              <a:rPr lang="en-US" sz="2200">
                <a:latin typeface="Calibri"/>
                <a:cs typeface="Calibri"/>
              </a:rPr>
              <a:t>is</a:t>
            </a:r>
            <a:r>
              <a:rPr lang="en-US" sz="2200" spc="-25">
                <a:latin typeface="Calibri"/>
                <a:cs typeface="Calibri"/>
              </a:rPr>
              <a:t> </a:t>
            </a:r>
            <a:r>
              <a:rPr lang="en-US" sz="2200">
                <a:latin typeface="Calibri"/>
                <a:cs typeface="Calibri"/>
              </a:rPr>
              <a:t>being</a:t>
            </a:r>
            <a:r>
              <a:rPr lang="en-US" sz="2200" spc="-60">
                <a:latin typeface="Calibri"/>
                <a:cs typeface="Calibri"/>
              </a:rPr>
              <a:t> </a:t>
            </a:r>
            <a:r>
              <a:rPr lang="en-US" sz="2200" spc="-10">
                <a:latin typeface="Calibri"/>
                <a:cs typeface="Calibri"/>
              </a:rPr>
              <a:t>routed </a:t>
            </a:r>
            <a:r>
              <a:rPr lang="en-US" sz="2200">
                <a:latin typeface="Calibri"/>
                <a:cs typeface="Calibri"/>
              </a:rPr>
              <a:t>through</a:t>
            </a:r>
            <a:r>
              <a:rPr lang="en-US" sz="2200" spc="-65">
                <a:latin typeface="Calibri"/>
                <a:cs typeface="Calibri"/>
              </a:rPr>
              <a:t> </a:t>
            </a:r>
            <a:r>
              <a:rPr lang="en-US" sz="2200">
                <a:latin typeface="Calibri"/>
                <a:cs typeface="Calibri"/>
              </a:rPr>
              <a:t>the</a:t>
            </a:r>
            <a:r>
              <a:rPr lang="en-US" sz="2200" spc="-65">
                <a:latin typeface="Calibri"/>
                <a:cs typeface="Calibri"/>
              </a:rPr>
              <a:t> </a:t>
            </a:r>
            <a:r>
              <a:rPr lang="en-US" sz="2200" spc="-10">
                <a:latin typeface="Calibri"/>
                <a:cs typeface="Calibri"/>
              </a:rPr>
              <a:t>approval</a:t>
            </a:r>
            <a:r>
              <a:rPr lang="en-US" sz="2200" spc="-70">
                <a:latin typeface="Calibri"/>
                <a:cs typeface="Calibri"/>
              </a:rPr>
              <a:t> </a:t>
            </a:r>
            <a:r>
              <a:rPr lang="en-US" sz="2200">
                <a:latin typeface="Calibri"/>
                <a:cs typeface="Calibri"/>
              </a:rPr>
              <a:t>process,</a:t>
            </a:r>
            <a:r>
              <a:rPr lang="en-US" sz="2200" spc="-35">
                <a:latin typeface="Calibri"/>
                <a:cs typeface="Calibri"/>
              </a:rPr>
              <a:t> </a:t>
            </a:r>
            <a:r>
              <a:rPr lang="en-US" sz="2200">
                <a:latin typeface="Calibri"/>
                <a:cs typeface="Calibri"/>
              </a:rPr>
              <a:t>the</a:t>
            </a:r>
            <a:r>
              <a:rPr lang="en-US" sz="2200" spc="-45">
                <a:latin typeface="Calibri"/>
                <a:cs typeface="Calibri"/>
              </a:rPr>
              <a:t> </a:t>
            </a:r>
            <a:r>
              <a:rPr lang="en-US" sz="2200">
                <a:latin typeface="Calibri"/>
                <a:cs typeface="Calibri"/>
              </a:rPr>
              <a:t>status</a:t>
            </a:r>
            <a:r>
              <a:rPr lang="en-US" sz="2200" spc="-55">
                <a:latin typeface="Calibri"/>
                <a:cs typeface="Calibri"/>
              </a:rPr>
              <a:t> </a:t>
            </a:r>
            <a:r>
              <a:rPr lang="en-US" sz="2200">
                <a:latin typeface="Calibri"/>
                <a:cs typeface="Calibri"/>
              </a:rPr>
              <a:t>can</a:t>
            </a:r>
            <a:r>
              <a:rPr lang="en-US" sz="2200" spc="-40">
                <a:latin typeface="Calibri"/>
                <a:cs typeface="Calibri"/>
              </a:rPr>
              <a:t> </a:t>
            </a:r>
            <a:r>
              <a:rPr lang="en-US" sz="2200">
                <a:latin typeface="Calibri"/>
                <a:cs typeface="Calibri"/>
              </a:rPr>
              <a:t>be</a:t>
            </a:r>
            <a:r>
              <a:rPr lang="en-US" sz="2200" spc="-65">
                <a:latin typeface="Calibri"/>
                <a:cs typeface="Calibri"/>
              </a:rPr>
              <a:t> </a:t>
            </a:r>
            <a:r>
              <a:rPr lang="en-US" sz="2200" spc="-10">
                <a:latin typeface="Calibri"/>
                <a:cs typeface="Calibri"/>
              </a:rPr>
              <a:t>tracked</a:t>
            </a:r>
            <a:r>
              <a:rPr lang="en-US" sz="2200" spc="-35">
                <a:latin typeface="Calibri"/>
                <a:cs typeface="Calibri"/>
              </a:rPr>
              <a:t> </a:t>
            </a:r>
            <a:r>
              <a:rPr lang="en-US" sz="2200" spc="-25">
                <a:latin typeface="Calibri"/>
                <a:cs typeface="Calibri"/>
              </a:rPr>
              <a:t>by</a:t>
            </a:r>
            <a:r>
              <a:rPr lang="en-US" sz="2200" spc="500">
                <a:latin typeface="Calibri"/>
                <a:cs typeface="Calibri"/>
              </a:rPr>
              <a:t> </a:t>
            </a:r>
            <a:r>
              <a:rPr lang="en-US" sz="2200">
                <a:latin typeface="Calibri"/>
                <a:cs typeface="Calibri"/>
              </a:rPr>
              <a:t>the</a:t>
            </a:r>
            <a:r>
              <a:rPr lang="en-US" sz="2200" spc="-40">
                <a:latin typeface="Calibri"/>
                <a:cs typeface="Calibri"/>
              </a:rPr>
              <a:t> </a:t>
            </a:r>
            <a:r>
              <a:rPr lang="en-US" sz="2200">
                <a:latin typeface="Calibri"/>
                <a:cs typeface="Calibri"/>
              </a:rPr>
              <a:t>cardholder</a:t>
            </a:r>
            <a:r>
              <a:rPr lang="en-US" sz="2200" spc="-55">
                <a:latin typeface="Calibri"/>
                <a:cs typeface="Calibri"/>
              </a:rPr>
              <a:t> </a:t>
            </a:r>
            <a:r>
              <a:rPr lang="en-US" sz="2200">
                <a:latin typeface="Calibri"/>
                <a:cs typeface="Calibri"/>
              </a:rPr>
              <a:t>or</a:t>
            </a:r>
            <a:r>
              <a:rPr lang="en-US" sz="2200" spc="-40">
                <a:latin typeface="Calibri"/>
                <a:cs typeface="Calibri"/>
              </a:rPr>
              <a:t> </a:t>
            </a:r>
            <a:r>
              <a:rPr lang="en-US" sz="2200">
                <a:latin typeface="Calibri"/>
                <a:cs typeface="Calibri"/>
              </a:rPr>
              <a:t>their</a:t>
            </a:r>
            <a:r>
              <a:rPr lang="en-US" sz="2200" spc="-40">
                <a:latin typeface="Calibri"/>
                <a:cs typeface="Calibri"/>
              </a:rPr>
              <a:t> </a:t>
            </a:r>
            <a:r>
              <a:rPr lang="en-US" sz="2200" spc="-10">
                <a:latin typeface="Calibri"/>
                <a:cs typeface="Calibri"/>
              </a:rPr>
              <a:t>delegate.</a:t>
            </a:r>
            <a:endParaRPr lang="en-US" sz="2200">
              <a:latin typeface="Calibri"/>
              <a:ea typeface="Calibri"/>
              <a:cs typeface="Calibri"/>
            </a:endParaRPr>
          </a:p>
          <a:p>
            <a:pPr marL="342900" marR="5080" indent="-342900">
              <a:buFont typeface="Arial" panose="020B0604020202020204" pitchFamily="34" charset="0"/>
              <a:buChar char="•"/>
              <a:tabLst>
                <a:tab pos="469900" algn="l"/>
              </a:tabLst>
            </a:pPr>
            <a:endParaRPr lang="en-US" sz="2200" spc="-10">
              <a:latin typeface="Calibri"/>
              <a:ea typeface="Calibri"/>
              <a:cs typeface="Calibri"/>
            </a:endParaRPr>
          </a:p>
          <a:p>
            <a:pPr marL="342900" marR="527685" indent="-342900">
              <a:buFont typeface="Arial" panose="020B0604020202020204" pitchFamily="34" charset="0"/>
              <a:buChar char="•"/>
              <a:tabLst>
                <a:tab pos="469900" algn="l"/>
              </a:tabLst>
            </a:pPr>
            <a:r>
              <a:rPr lang="en-US" sz="2200" spc="-90">
                <a:latin typeface="Calibri"/>
                <a:cs typeface="Calibri"/>
              </a:rPr>
              <a:t>To</a:t>
            </a:r>
            <a:r>
              <a:rPr lang="en-US" sz="2200" spc="-25">
                <a:latin typeface="Calibri"/>
                <a:cs typeface="Calibri"/>
              </a:rPr>
              <a:t> </a:t>
            </a:r>
            <a:r>
              <a:rPr lang="en-US" sz="2200">
                <a:latin typeface="Calibri"/>
                <a:cs typeface="Calibri"/>
              </a:rPr>
              <a:t>view</a:t>
            </a:r>
            <a:r>
              <a:rPr lang="en-US" sz="2200" spc="-60">
                <a:latin typeface="Calibri"/>
                <a:cs typeface="Calibri"/>
              </a:rPr>
              <a:t> </a:t>
            </a:r>
            <a:r>
              <a:rPr lang="en-US" sz="2200">
                <a:latin typeface="Calibri"/>
                <a:cs typeface="Calibri"/>
              </a:rPr>
              <a:t>the</a:t>
            </a:r>
            <a:r>
              <a:rPr lang="en-US" sz="2200" spc="-45">
                <a:latin typeface="Calibri"/>
                <a:cs typeface="Calibri"/>
              </a:rPr>
              <a:t> </a:t>
            </a:r>
            <a:r>
              <a:rPr lang="en-US" sz="2200">
                <a:latin typeface="Calibri"/>
                <a:cs typeface="Calibri"/>
              </a:rPr>
              <a:t>status</a:t>
            </a:r>
            <a:r>
              <a:rPr lang="en-US" sz="2200" spc="-45">
                <a:latin typeface="Calibri"/>
                <a:cs typeface="Calibri"/>
              </a:rPr>
              <a:t> </a:t>
            </a:r>
            <a:r>
              <a:rPr lang="en-US" sz="2200">
                <a:latin typeface="Calibri"/>
                <a:cs typeface="Calibri"/>
              </a:rPr>
              <a:t>of</a:t>
            </a:r>
            <a:r>
              <a:rPr lang="en-US" sz="2200" spc="-40">
                <a:latin typeface="Calibri"/>
                <a:cs typeface="Calibri"/>
              </a:rPr>
              <a:t> </a:t>
            </a:r>
            <a:r>
              <a:rPr lang="en-US" sz="2200">
                <a:latin typeface="Calibri"/>
                <a:cs typeface="Calibri"/>
              </a:rPr>
              <a:t>a</a:t>
            </a:r>
            <a:r>
              <a:rPr lang="en-US" sz="2200" spc="-50">
                <a:latin typeface="Calibri"/>
                <a:cs typeface="Calibri"/>
              </a:rPr>
              <a:t> </a:t>
            </a:r>
            <a:r>
              <a:rPr lang="en-US" sz="2200">
                <a:latin typeface="Calibri"/>
                <a:cs typeface="Calibri"/>
              </a:rPr>
              <a:t>submitted</a:t>
            </a:r>
            <a:r>
              <a:rPr lang="en-US" sz="2200" spc="-55">
                <a:latin typeface="Calibri"/>
                <a:cs typeface="Calibri"/>
              </a:rPr>
              <a:t> </a:t>
            </a:r>
            <a:r>
              <a:rPr lang="en-US" sz="2200" spc="-10">
                <a:latin typeface="Calibri"/>
                <a:cs typeface="Calibri"/>
              </a:rPr>
              <a:t>expense </a:t>
            </a:r>
            <a:r>
              <a:rPr lang="en-US" sz="2200">
                <a:latin typeface="Calibri"/>
                <a:cs typeface="Calibri"/>
              </a:rPr>
              <a:t>report,</a:t>
            </a:r>
            <a:r>
              <a:rPr lang="en-US" sz="2200" spc="-60">
                <a:latin typeface="Calibri"/>
                <a:cs typeface="Calibri"/>
              </a:rPr>
              <a:t> </a:t>
            </a:r>
            <a:r>
              <a:rPr lang="en-US" sz="2200" spc="-10">
                <a:latin typeface="Calibri"/>
                <a:cs typeface="Calibri"/>
              </a:rPr>
              <a:t>complete</a:t>
            </a:r>
            <a:r>
              <a:rPr lang="en-US" sz="2200" spc="-35">
                <a:latin typeface="Calibri"/>
                <a:cs typeface="Calibri"/>
              </a:rPr>
              <a:t> </a:t>
            </a:r>
            <a:r>
              <a:rPr lang="en-US" sz="2200">
                <a:latin typeface="Calibri"/>
                <a:cs typeface="Calibri"/>
              </a:rPr>
              <a:t>the</a:t>
            </a:r>
            <a:r>
              <a:rPr lang="en-US" sz="2200" spc="-35">
                <a:latin typeface="Calibri"/>
                <a:cs typeface="Calibri"/>
              </a:rPr>
              <a:t> </a:t>
            </a:r>
            <a:r>
              <a:rPr lang="en-US" sz="2200" spc="-10">
                <a:latin typeface="Calibri"/>
                <a:cs typeface="Calibri"/>
              </a:rPr>
              <a:t>following:</a:t>
            </a:r>
          </a:p>
          <a:p>
            <a:pPr marR="527685">
              <a:tabLst>
                <a:tab pos="469900" algn="l"/>
              </a:tabLst>
            </a:pPr>
            <a:endParaRPr lang="en-US" sz="2200" spc="-10">
              <a:latin typeface="Calibri"/>
              <a:ea typeface="Calibri"/>
              <a:cs typeface="Calibri"/>
            </a:endParaRPr>
          </a:p>
          <a:p>
            <a:pPr marL="457200" marR="158115" lvl="2">
              <a:buAutoNum type="arabicPeriod"/>
              <a:tabLst>
                <a:tab pos="717550" algn="l"/>
              </a:tabLst>
            </a:pPr>
            <a:r>
              <a:rPr lang="en-US" sz="2200">
                <a:latin typeface="Calibri"/>
                <a:cs typeface="Calibri"/>
              </a:rPr>
              <a:t>  Go</a:t>
            </a:r>
            <a:r>
              <a:rPr lang="en-US" sz="2200" spc="-25">
                <a:latin typeface="Calibri"/>
                <a:cs typeface="Calibri"/>
              </a:rPr>
              <a:t> </a:t>
            </a:r>
            <a:r>
              <a:rPr lang="en-US" sz="2200">
                <a:latin typeface="Calibri"/>
                <a:cs typeface="Calibri"/>
              </a:rPr>
              <a:t>to</a:t>
            </a:r>
            <a:r>
              <a:rPr lang="en-US" sz="2200" spc="-25">
                <a:latin typeface="Calibri"/>
                <a:cs typeface="Calibri"/>
              </a:rPr>
              <a:t> </a:t>
            </a:r>
            <a:r>
              <a:rPr lang="en-US" sz="2200">
                <a:latin typeface="Calibri"/>
                <a:cs typeface="Calibri"/>
              </a:rPr>
              <a:t>the</a:t>
            </a:r>
            <a:r>
              <a:rPr lang="en-US" sz="2200" spc="-20">
                <a:latin typeface="Calibri"/>
                <a:cs typeface="Calibri"/>
              </a:rPr>
              <a:t> </a:t>
            </a:r>
            <a:r>
              <a:rPr lang="en-US" sz="2200">
                <a:latin typeface="Calibri"/>
                <a:cs typeface="Calibri"/>
              </a:rPr>
              <a:t>dashboard</a:t>
            </a:r>
            <a:r>
              <a:rPr lang="en-US" sz="2200" spc="-55">
                <a:latin typeface="Calibri"/>
                <a:cs typeface="Calibri"/>
              </a:rPr>
              <a:t> </a:t>
            </a:r>
            <a:r>
              <a:rPr lang="en-US" sz="2200">
                <a:latin typeface="Calibri"/>
                <a:cs typeface="Calibri"/>
              </a:rPr>
              <a:t>and</a:t>
            </a:r>
            <a:r>
              <a:rPr lang="en-US" sz="2200" spc="-20">
                <a:latin typeface="Calibri"/>
                <a:cs typeface="Calibri"/>
              </a:rPr>
              <a:t> </a:t>
            </a:r>
            <a:r>
              <a:rPr lang="en-US" sz="2200" spc="-10">
                <a:latin typeface="Calibri"/>
                <a:cs typeface="Calibri"/>
              </a:rPr>
              <a:t>click </a:t>
            </a:r>
            <a:r>
              <a:rPr lang="en-US" sz="2200">
                <a:latin typeface="Calibri"/>
                <a:cs typeface="Calibri"/>
              </a:rPr>
              <a:t>the</a:t>
            </a:r>
            <a:r>
              <a:rPr lang="en-US" sz="2200" spc="-30">
                <a:latin typeface="Calibri"/>
                <a:cs typeface="Calibri"/>
              </a:rPr>
              <a:t> </a:t>
            </a:r>
            <a:r>
              <a:rPr lang="en-US" sz="2200" b="1" spc="-30">
                <a:latin typeface="Calibri"/>
                <a:cs typeface="Calibri"/>
              </a:rPr>
              <a:t>View All </a:t>
            </a:r>
            <a:r>
              <a:rPr lang="en-US" sz="2200" b="1" spc="-10">
                <a:latin typeface="Calibri"/>
                <a:cs typeface="Calibri"/>
              </a:rPr>
              <a:t>Submitted</a:t>
            </a:r>
            <a:r>
              <a:rPr lang="en-US" sz="2200" b="1" spc="-45">
                <a:latin typeface="Calibri"/>
                <a:cs typeface="Calibri"/>
              </a:rPr>
              <a:t> </a:t>
            </a:r>
            <a:r>
              <a:rPr lang="en-US" sz="2200">
                <a:latin typeface="Calibri"/>
                <a:cs typeface="Calibri"/>
              </a:rPr>
              <a:t>option</a:t>
            </a:r>
            <a:r>
              <a:rPr lang="en-US" sz="2200" spc="-60">
                <a:latin typeface="Calibri"/>
                <a:cs typeface="Calibri"/>
              </a:rPr>
              <a:t> </a:t>
            </a:r>
            <a:r>
              <a:rPr lang="en-US" sz="2200">
                <a:latin typeface="Calibri"/>
                <a:cs typeface="Calibri"/>
              </a:rPr>
              <a:t>on</a:t>
            </a:r>
            <a:r>
              <a:rPr lang="en-US" sz="2200" spc="-40">
                <a:latin typeface="Calibri"/>
                <a:cs typeface="Calibri"/>
              </a:rPr>
              <a:t> </a:t>
            </a:r>
            <a:r>
              <a:rPr lang="en-US" sz="2200">
                <a:latin typeface="Calibri"/>
                <a:cs typeface="Calibri"/>
              </a:rPr>
              <a:t>the</a:t>
            </a:r>
            <a:r>
              <a:rPr lang="en-US" sz="2200" spc="-25">
                <a:latin typeface="Calibri"/>
                <a:cs typeface="Calibri"/>
              </a:rPr>
              <a:t> </a:t>
            </a:r>
            <a:r>
              <a:rPr lang="en-US" sz="2200" b="1">
                <a:latin typeface="Calibri"/>
                <a:cs typeface="Calibri"/>
              </a:rPr>
              <a:t>Expenses</a:t>
            </a:r>
            <a:r>
              <a:rPr lang="en-US" sz="2200" b="1" spc="-10">
                <a:latin typeface="Calibri"/>
                <a:cs typeface="Calibri"/>
              </a:rPr>
              <a:t> </a:t>
            </a:r>
            <a:r>
              <a:rPr lang="en-US" sz="2200" spc="-10">
                <a:latin typeface="Calibri"/>
                <a:cs typeface="Calibri"/>
              </a:rPr>
              <a:t>or</a:t>
            </a:r>
            <a:r>
              <a:rPr lang="en-US" sz="2200" b="1" spc="-10">
                <a:latin typeface="Calibri"/>
                <a:cs typeface="Calibri"/>
              </a:rPr>
              <a:t> Pre-Approval </a:t>
            </a:r>
            <a:r>
              <a:rPr lang="en-US" sz="2200" b="1" spc="-20">
                <a:latin typeface="Calibri"/>
                <a:cs typeface="Calibri"/>
              </a:rPr>
              <a:t>Bar</a:t>
            </a:r>
          </a:p>
          <a:p>
            <a:pPr marL="457200" marR="158115" lvl="2">
              <a:tabLst>
                <a:tab pos="717550" algn="l"/>
              </a:tabLst>
            </a:pPr>
            <a:r>
              <a:rPr lang="en-US" sz="2200" b="1" spc="-20">
                <a:latin typeface="Calibri"/>
                <a:ea typeface="Calibri"/>
                <a:cs typeface="Calibri"/>
              </a:rPr>
              <a:t>	</a:t>
            </a:r>
            <a:r>
              <a:rPr lang="en-US" sz="2200" spc="-20">
                <a:latin typeface="Calibri"/>
                <a:ea typeface="Calibri"/>
                <a:cs typeface="Calibri"/>
              </a:rPr>
              <a:t>(or click on Recently Submitted from the left menu   )</a:t>
            </a:r>
            <a:endParaRPr lang="en-US" sz="2200">
              <a:latin typeface="Calibri"/>
              <a:ea typeface="Calibri"/>
              <a:cs typeface="Calibri"/>
            </a:endParaRPr>
          </a:p>
          <a:p>
            <a:pPr marL="457200" marR="291465" lvl="2">
              <a:buAutoNum type="arabicPeriod"/>
              <a:tabLst>
                <a:tab pos="716915" algn="l"/>
              </a:tabLst>
            </a:pPr>
            <a:r>
              <a:rPr lang="en-US" sz="2200">
                <a:latin typeface="Calibri"/>
                <a:cs typeface="Calibri"/>
              </a:rPr>
              <a:t>  Find</a:t>
            </a:r>
            <a:r>
              <a:rPr lang="en-US" sz="2200" spc="-20">
                <a:latin typeface="Calibri"/>
                <a:cs typeface="Calibri"/>
              </a:rPr>
              <a:t> </a:t>
            </a:r>
            <a:r>
              <a:rPr lang="en-US" sz="2200">
                <a:latin typeface="Calibri"/>
                <a:cs typeface="Calibri"/>
              </a:rPr>
              <a:t>and</a:t>
            </a:r>
            <a:r>
              <a:rPr lang="en-US" sz="2200" spc="-20">
                <a:latin typeface="Calibri"/>
                <a:cs typeface="Calibri"/>
              </a:rPr>
              <a:t> </a:t>
            </a:r>
            <a:r>
              <a:rPr lang="en-US" sz="2200">
                <a:latin typeface="Calibri"/>
                <a:cs typeface="Calibri"/>
              </a:rPr>
              <a:t>click on</a:t>
            </a:r>
            <a:r>
              <a:rPr lang="en-US" sz="2200" spc="-20">
                <a:latin typeface="Calibri"/>
                <a:cs typeface="Calibri"/>
              </a:rPr>
              <a:t> </a:t>
            </a:r>
            <a:r>
              <a:rPr lang="en-US" sz="2200">
                <a:latin typeface="Calibri"/>
                <a:cs typeface="Calibri"/>
              </a:rPr>
              <a:t>the</a:t>
            </a:r>
            <a:r>
              <a:rPr lang="en-US" sz="2200" spc="-40">
                <a:latin typeface="Calibri"/>
                <a:cs typeface="Calibri"/>
              </a:rPr>
              <a:t> </a:t>
            </a:r>
            <a:r>
              <a:rPr lang="en-US" sz="2200" spc="-10">
                <a:latin typeface="Calibri"/>
                <a:cs typeface="Calibri"/>
              </a:rPr>
              <a:t>appropriate</a:t>
            </a:r>
            <a:r>
              <a:rPr lang="en-US" sz="2200" spc="-45">
                <a:latin typeface="Calibri"/>
                <a:cs typeface="Calibri"/>
              </a:rPr>
              <a:t> </a:t>
            </a:r>
            <a:r>
              <a:rPr lang="en-US" sz="2200" spc="-10">
                <a:latin typeface="Calibri"/>
                <a:cs typeface="Calibri"/>
              </a:rPr>
              <a:t>expense report</a:t>
            </a:r>
            <a:endParaRPr lang="en-US" sz="2200">
              <a:latin typeface="Calibri"/>
              <a:ea typeface="Calibri"/>
              <a:cs typeface="Calibri"/>
            </a:endParaRPr>
          </a:p>
          <a:p>
            <a:pPr marL="457200" marR="142875" lvl="2">
              <a:buAutoNum type="arabicPeriod"/>
              <a:tabLst>
                <a:tab pos="716915" algn="l"/>
              </a:tabLst>
            </a:pPr>
            <a:r>
              <a:rPr lang="en-US" sz="2200">
                <a:latin typeface="Calibri"/>
                <a:cs typeface="Calibri"/>
              </a:rPr>
              <a:t>  Click</a:t>
            </a:r>
            <a:r>
              <a:rPr lang="en-US" sz="2200" spc="-10">
                <a:latin typeface="Calibri"/>
                <a:cs typeface="Calibri"/>
              </a:rPr>
              <a:t> on </a:t>
            </a:r>
            <a:r>
              <a:rPr lang="en-US" sz="2200">
                <a:latin typeface="Calibri"/>
                <a:cs typeface="Calibri"/>
              </a:rPr>
              <a:t>the</a:t>
            </a:r>
            <a:r>
              <a:rPr lang="en-US" sz="2200" spc="-35">
                <a:latin typeface="Calibri"/>
                <a:cs typeface="Calibri"/>
              </a:rPr>
              <a:t> </a:t>
            </a:r>
            <a:r>
              <a:rPr lang="en-US" sz="2200" b="1" spc="-20">
                <a:latin typeface="Calibri"/>
                <a:cs typeface="Calibri"/>
              </a:rPr>
              <a:t>Tracking</a:t>
            </a:r>
            <a:r>
              <a:rPr lang="en-US" sz="2200" b="1" spc="-60">
                <a:latin typeface="Calibri"/>
                <a:cs typeface="Calibri"/>
              </a:rPr>
              <a:t> </a:t>
            </a:r>
            <a:r>
              <a:rPr lang="en-US" sz="2200">
                <a:latin typeface="Calibri"/>
                <a:cs typeface="Calibri"/>
              </a:rPr>
              <a:t>button</a:t>
            </a:r>
            <a:r>
              <a:rPr lang="en-US" sz="2200" spc="-65">
                <a:latin typeface="Calibri"/>
                <a:cs typeface="Calibri"/>
              </a:rPr>
              <a:t> </a:t>
            </a:r>
            <a:r>
              <a:rPr lang="en-US" sz="2200">
                <a:latin typeface="Calibri"/>
                <a:cs typeface="Calibri"/>
              </a:rPr>
              <a:t>to</a:t>
            </a:r>
            <a:r>
              <a:rPr lang="en-US" sz="2200" spc="-50">
                <a:latin typeface="Calibri"/>
                <a:cs typeface="Calibri"/>
              </a:rPr>
              <a:t> </a:t>
            </a:r>
            <a:r>
              <a:rPr lang="en-US" sz="2200">
                <a:latin typeface="Calibri"/>
                <a:cs typeface="Calibri"/>
              </a:rPr>
              <a:t>view</a:t>
            </a:r>
            <a:r>
              <a:rPr lang="en-US" sz="2200" spc="-10">
                <a:latin typeface="Calibri"/>
                <a:cs typeface="Calibri"/>
              </a:rPr>
              <a:t> </a:t>
            </a:r>
            <a:r>
              <a:rPr lang="en-US" sz="2200">
                <a:latin typeface="Calibri"/>
                <a:cs typeface="Calibri"/>
              </a:rPr>
              <a:t>the</a:t>
            </a:r>
            <a:r>
              <a:rPr lang="en-US" sz="2200" spc="-35">
                <a:latin typeface="Calibri"/>
                <a:cs typeface="Calibri"/>
              </a:rPr>
              <a:t> </a:t>
            </a:r>
            <a:r>
              <a:rPr lang="en-US" sz="2200" spc="-10">
                <a:latin typeface="Calibri"/>
                <a:cs typeface="Calibri"/>
              </a:rPr>
              <a:t>status </a:t>
            </a:r>
            <a:r>
              <a:rPr lang="en-US" sz="2200">
                <a:latin typeface="Calibri"/>
                <a:cs typeface="Calibri"/>
              </a:rPr>
              <a:t>and</a:t>
            </a:r>
            <a:r>
              <a:rPr lang="en-US" sz="2200" spc="-35">
                <a:latin typeface="Calibri"/>
                <a:cs typeface="Calibri"/>
              </a:rPr>
              <a:t> </a:t>
            </a:r>
            <a:r>
              <a:rPr lang="en-US" sz="2200">
                <a:latin typeface="Calibri"/>
                <a:cs typeface="Calibri"/>
              </a:rPr>
              <a:t>assignment</a:t>
            </a:r>
            <a:r>
              <a:rPr lang="en-US" sz="2200" spc="-35">
                <a:latin typeface="Calibri"/>
                <a:cs typeface="Calibri"/>
              </a:rPr>
              <a:t> </a:t>
            </a:r>
            <a:r>
              <a:rPr lang="en-US" sz="2200">
                <a:latin typeface="Calibri"/>
                <a:cs typeface="Calibri"/>
              </a:rPr>
              <a:t>of</a:t>
            </a:r>
            <a:r>
              <a:rPr lang="en-US" sz="2200" spc="-50">
                <a:latin typeface="Calibri"/>
                <a:cs typeface="Calibri"/>
              </a:rPr>
              <a:t> </a:t>
            </a:r>
            <a:r>
              <a:rPr lang="en-US" sz="2200">
                <a:latin typeface="Calibri"/>
                <a:cs typeface="Calibri"/>
              </a:rPr>
              <a:t>the</a:t>
            </a:r>
            <a:r>
              <a:rPr lang="en-US" sz="2200" spc="-25">
                <a:latin typeface="Calibri"/>
                <a:cs typeface="Calibri"/>
              </a:rPr>
              <a:t> </a:t>
            </a:r>
            <a:r>
              <a:rPr lang="en-US" sz="2200">
                <a:latin typeface="Calibri"/>
                <a:cs typeface="Calibri"/>
              </a:rPr>
              <a:t>line</a:t>
            </a:r>
            <a:r>
              <a:rPr lang="en-US" sz="2200" spc="-20">
                <a:latin typeface="Calibri"/>
                <a:cs typeface="Calibri"/>
              </a:rPr>
              <a:t> </a:t>
            </a:r>
            <a:r>
              <a:rPr lang="en-US" sz="2200" spc="-10">
                <a:latin typeface="Calibri"/>
                <a:cs typeface="Calibri"/>
              </a:rPr>
              <a:t>items</a:t>
            </a:r>
            <a:endParaRPr lang="en-US" sz="2200">
              <a:latin typeface="Calibri"/>
              <a:ea typeface="Calibri"/>
              <a:cs typeface="Calibri"/>
            </a:endParaRPr>
          </a:p>
          <a:p>
            <a:pPr marL="697865" lvl="1" indent="-228600" defTabSz="914400">
              <a:lnSpc>
                <a:spcPct val="90000"/>
              </a:lnSpc>
              <a:spcBef>
                <a:spcPts val="459"/>
              </a:spcBef>
              <a:buFont typeface="Arial" panose="020B0604020202020204" pitchFamily="34" charset="0"/>
              <a:buChar char="•"/>
              <a:tabLst>
                <a:tab pos="240665" algn="l"/>
              </a:tabLst>
            </a:pP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13</a:t>
            </a:fld>
            <a:endParaRPr lang="en-US"/>
          </a:p>
        </p:txBody>
      </p:sp>
      <p:pic>
        <p:nvPicPr>
          <p:cNvPr id="8" name="Picture 7">
            <a:extLst>
              <a:ext uri="{FF2B5EF4-FFF2-40B4-BE49-F238E27FC236}">
                <a16:creationId xmlns:a16="http://schemas.microsoft.com/office/drawing/2014/main" id="{E142676D-BB2D-D880-11D5-F96C26037F64}"/>
              </a:ext>
            </a:extLst>
          </p:cNvPr>
          <p:cNvPicPr>
            <a:picLocks noChangeAspect="1"/>
          </p:cNvPicPr>
          <p:nvPr/>
        </p:nvPicPr>
        <p:blipFill>
          <a:blip r:embed="rId2"/>
          <a:stretch>
            <a:fillRect/>
          </a:stretch>
        </p:blipFill>
        <p:spPr>
          <a:xfrm>
            <a:off x="6739758" y="5164649"/>
            <a:ext cx="213378" cy="205758"/>
          </a:xfrm>
          <a:prstGeom prst="rect">
            <a:avLst/>
          </a:prstGeom>
        </p:spPr>
      </p:pic>
      <p:pic>
        <p:nvPicPr>
          <p:cNvPr id="18" name="Picture 17">
            <a:extLst>
              <a:ext uri="{FF2B5EF4-FFF2-40B4-BE49-F238E27FC236}">
                <a16:creationId xmlns:a16="http://schemas.microsoft.com/office/drawing/2014/main" id="{7D834FF1-9189-DD57-6B02-72E88440318A}"/>
              </a:ext>
            </a:extLst>
          </p:cNvPr>
          <p:cNvPicPr>
            <a:picLocks noChangeAspect="1"/>
          </p:cNvPicPr>
          <p:nvPr/>
        </p:nvPicPr>
        <p:blipFill>
          <a:blip r:embed="rId3"/>
          <a:stretch>
            <a:fillRect/>
          </a:stretch>
        </p:blipFill>
        <p:spPr>
          <a:xfrm>
            <a:off x="8133542" y="5052852"/>
            <a:ext cx="3558848" cy="1364098"/>
          </a:xfrm>
          <a:prstGeom prst="rect">
            <a:avLst/>
          </a:prstGeom>
        </p:spPr>
      </p:pic>
      <p:pic>
        <p:nvPicPr>
          <p:cNvPr id="20" name="Picture 19">
            <a:extLst>
              <a:ext uri="{FF2B5EF4-FFF2-40B4-BE49-F238E27FC236}">
                <a16:creationId xmlns:a16="http://schemas.microsoft.com/office/drawing/2014/main" id="{6A4B0062-E291-C304-AB0A-00A18D3D0C92}"/>
              </a:ext>
            </a:extLst>
          </p:cNvPr>
          <p:cNvPicPr>
            <a:picLocks noChangeAspect="1"/>
          </p:cNvPicPr>
          <p:nvPr/>
        </p:nvPicPr>
        <p:blipFill>
          <a:blip r:embed="rId4"/>
          <a:stretch>
            <a:fillRect/>
          </a:stretch>
        </p:blipFill>
        <p:spPr>
          <a:xfrm>
            <a:off x="8044303" y="1805148"/>
            <a:ext cx="2301439" cy="2972058"/>
          </a:xfrm>
          <a:prstGeom prst="rect">
            <a:avLst/>
          </a:prstGeom>
        </p:spPr>
      </p:pic>
    </p:spTree>
    <p:extLst>
      <p:ext uri="{BB962C8B-B14F-4D97-AF65-F5344CB8AC3E}">
        <p14:creationId xmlns:p14="http://schemas.microsoft.com/office/powerpoint/2010/main" val="641586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Approvals</a:t>
            </a:r>
          </a:p>
        </p:txBody>
      </p:sp>
      <p:sp>
        <p:nvSpPr>
          <p:cNvPr id="4" name="object 4"/>
          <p:cNvSpPr txBox="1"/>
          <p:nvPr/>
        </p:nvSpPr>
        <p:spPr>
          <a:xfrm>
            <a:off x="327280" y="2042941"/>
            <a:ext cx="6630346" cy="4475599"/>
          </a:xfrm>
          <a:prstGeom prst="rect">
            <a:avLst/>
          </a:prstGeom>
        </p:spPr>
        <p:txBody>
          <a:bodyPr vert="horz" lIns="91440" tIns="45720" rIns="91440" bIns="45720" rtlCol="0" anchor="t">
            <a:noAutofit/>
          </a:bodyPr>
          <a:lstStyle/>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If you’re an approver with Pre-Approvals or Expense Reports pending your approval, you will see the Approval ribbon on your home page</a:t>
            </a:r>
          </a:p>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Approvals can be completed via the browser, the mobile app or via email!</a:t>
            </a:r>
          </a:p>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 As an approver you can return a report for correction, edit the allocation (Fund), add comments, view and add attachments, or reassign approval to someone else.</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The approval routing steps in Chrome River are dynamic and systematically routed based on the report qualities, which include: the type of report, the allocation, the department, etc. </a:t>
            </a: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14</a:t>
            </a:fld>
            <a:endParaRPr lang="en-US"/>
          </a:p>
        </p:txBody>
      </p:sp>
      <p:grpSp>
        <p:nvGrpSpPr>
          <p:cNvPr id="9" name="Group 8">
            <a:extLst>
              <a:ext uri="{FF2B5EF4-FFF2-40B4-BE49-F238E27FC236}">
                <a16:creationId xmlns:a16="http://schemas.microsoft.com/office/drawing/2014/main" id="{57966556-D232-ACA3-D91A-656E96992570}"/>
              </a:ext>
            </a:extLst>
          </p:cNvPr>
          <p:cNvGrpSpPr/>
          <p:nvPr/>
        </p:nvGrpSpPr>
        <p:grpSpPr>
          <a:xfrm>
            <a:off x="6975834" y="5888870"/>
            <a:ext cx="5025643" cy="765666"/>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24711D08-4EC8-CF57-F4AE-73911FF2F83A}"/>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5DF7B464-E1C6-CBC7-991B-0B4762C9C6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sp>
        <p:nvSpPr>
          <p:cNvPr id="5" name="object 4">
            <a:extLst>
              <a:ext uri="{FF2B5EF4-FFF2-40B4-BE49-F238E27FC236}">
                <a16:creationId xmlns:a16="http://schemas.microsoft.com/office/drawing/2014/main" id="{F73EC0F5-4B91-10E6-87F3-ECFDC3409685}"/>
              </a:ext>
            </a:extLst>
          </p:cNvPr>
          <p:cNvSpPr txBox="1"/>
          <p:nvPr/>
        </p:nvSpPr>
        <p:spPr>
          <a:xfrm>
            <a:off x="7144738" y="4573374"/>
            <a:ext cx="4567633" cy="982149"/>
          </a:xfrm>
          <a:prstGeom prst="rect">
            <a:avLst/>
          </a:prstGeom>
        </p:spPr>
        <p:txBody>
          <a:bodyPr vert="horz" lIns="91440" tIns="45720" rIns="91440" bIns="45720" rtlCol="0" anchor="t">
            <a:noAutofit/>
          </a:bodyPr>
          <a:lstStyle/>
          <a:p>
            <a:pPr marL="469265" lvl="1" defTabSz="914400">
              <a:lnSpc>
                <a:spcPct val="90000"/>
              </a:lnSpc>
              <a:spcBef>
                <a:spcPts val="459"/>
              </a:spcBef>
              <a:tabLst>
                <a:tab pos="240665" algn="l"/>
              </a:tabLst>
            </a:pPr>
            <a:r>
              <a:rPr lang="en-US" sz="2400" i="1" spc="-90">
                <a:solidFill>
                  <a:schemeClr val="accent3"/>
                </a:solidFill>
                <a:ea typeface="+mn-lt"/>
                <a:cs typeface="+mn-lt"/>
              </a:rPr>
              <a:t>Reference the </a:t>
            </a:r>
            <a:r>
              <a:rPr lang="en-US" sz="2400" b="1" i="1" spc="-90">
                <a:solidFill>
                  <a:schemeClr val="accent3"/>
                </a:solidFill>
                <a:ea typeface="+mn-lt"/>
                <a:cs typeface="+mn-lt"/>
              </a:rPr>
              <a:t>Chrome River User Guide</a:t>
            </a:r>
            <a:r>
              <a:rPr lang="en-US" sz="2400" i="1" spc="-90">
                <a:solidFill>
                  <a:schemeClr val="accent3"/>
                </a:solidFill>
                <a:ea typeface="+mn-lt"/>
                <a:cs typeface="+mn-lt"/>
              </a:rPr>
              <a:t> for step-by-step instructions.</a:t>
            </a:r>
          </a:p>
        </p:txBody>
      </p:sp>
      <p:pic>
        <p:nvPicPr>
          <p:cNvPr id="7" name="Picture 6">
            <a:extLst>
              <a:ext uri="{FF2B5EF4-FFF2-40B4-BE49-F238E27FC236}">
                <a16:creationId xmlns:a16="http://schemas.microsoft.com/office/drawing/2014/main" id="{008F4A3E-CD16-2638-AA6F-F5E5CAE053DF}"/>
              </a:ext>
            </a:extLst>
          </p:cNvPr>
          <p:cNvPicPr>
            <a:picLocks noChangeAspect="1"/>
          </p:cNvPicPr>
          <p:nvPr/>
        </p:nvPicPr>
        <p:blipFill>
          <a:blip r:embed="rId4"/>
          <a:stretch>
            <a:fillRect/>
          </a:stretch>
        </p:blipFill>
        <p:spPr>
          <a:xfrm>
            <a:off x="7370536" y="2546407"/>
            <a:ext cx="4503810" cy="1219306"/>
          </a:xfrm>
          <a:prstGeom prst="rect">
            <a:avLst/>
          </a:prstGeom>
        </p:spPr>
      </p:pic>
    </p:spTree>
    <p:extLst>
      <p:ext uri="{BB962C8B-B14F-4D97-AF65-F5344CB8AC3E}">
        <p14:creationId xmlns:p14="http://schemas.microsoft.com/office/powerpoint/2010/main" val="3859843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Approvals</a:t>
            </a:r>
          </a:p>
        </p:txBody>
      </p:sp>
      <p:sp>
        <p:nvSpPr>
          <p:cNvPr id="4" name="object 4"/>
          <p:cNvSpPr txBox="1"/>
          <p:nvPr/>
        </p:nvSpPr>
        <p:spPr>
          <a:xfrm>
            <a:off x="422102" y="1817309"/>
            <a:ext cx="11579375" cy="4475599"/>
          </a:xfrm>
          <a:prstGeom prst="rect">
            <a:avLst/>
          </a:prstGeom>
        </p:spPr>
        <p:txBody>
          <a:bodyPr vert="horz" lIns="91440" tIns="45720" rIns="91440" bIns="45720" rtlCol="0" anchor="t">
            <a:noAutofit/>
          </a:bodyPr>
          <a:lstStyle/>
          <a:p>
            <a:pPr marL="12065" defTabSz="914400">
              <a:lnSpc>
                <a:spcPct val="90000"/>
              </a:lnSpc>
              <a:spcBef>
                <a:spcPts val="459"/>
              </a:spcBef>
              <a:tabLst>
                <a:tab pos="240665" algn="l"/>
              </a:tabLst>
            </a:pPr>
            <a:r>
              <a:rPr lang="en-US" sz="2400" b="1" spc="-10">
                <a:uFill>
                  <a:solidFill>
                    <a:srgbClr val="000000"/>
                  </a:solidFill>
                </a:uFill>
                <a:latin typeface="Calibri"/>
                <a:cs typeface="Calibri"/>
              </a:rPr>
              <a:t>Approval</a:t>
            </a:r>
            <a:r>
              <a:rPr lang="en-US" sz="2400" b="1" spc="-85">
                <a:uFill>
                  <a:solidFill>
                    <a:srgbClr val="000000"/>
                  </a:solidFill>
                </a:uFill>
                <a:latin typeface="Calibri"/>
                <a:cs typeface="Calibri"/>
              </a:rPr>
              <a:t> </a:t>
            </a:r>
            <a:r>
              <a:rPr lang="en-US" sz="2400" b="1">
                <a:uFill>
                  <a:solidFill>
                    <a:srgbClr val="000000"/>
                  </a:solidFill>
                </a:uFill>
                <a:latin typeface="Calibri"/>
                <a:cs typeface="Calibri"/>
              </a:rPr>
              <a:t>through</a:t>
            </a:r>
            <a:r>
              <a:rPr lang="en-US" sz="2400" b="1" spc="-80">
                <a:uFill>
                  <a:solidFill>
                    <a:srgbClr val="000000"/>
                  </a:solidFill>
                </a:uFill>
                <a:latin typeface="Calibri"/>
                <a:cs typeface="Calibri"/>
              </a:rPr>
              <a:t> </a:t>
            </a:r>
            <a:r>
              <a:rPr lang="en-US" sz="2400" b="1">
                <a:uFill>
                  <a:solidFill>
                    <a:srgbClr val="000000"/>
                  </a:solidFill>
                </a:uFill>
                <a:latin typeface="Calibri"/>
                <a:cs typeface="Calibri"/>
              </a:rPr>
              <a:t>Chrome</a:t>
            </a:r>
            <a:r>
              <a:rPr lang="en-US" sz="2400" b="1" spc="-110">
                <a:uFill>
                  <a:solidFill>
                    <a:srgbClr val="000000"/>
                  </a:solidFill>
                </a:uFill>
                <a:latin typeface="Calibri"/>
                <a:cs typeface="Calibri"/>
              </a:rPr>
              <a:t> </a:t>
            </a:r>
            <a:r>
              <a:rPr lang="en-US" sz="2400" b="1">
                <a:uFill>
                  <a:solidFill>
                    <a:srgbClr val="000000"/>
                  </a:solidFill>
                </a:uFill>
                <a:latin typeface="Calibri"/>
                <a:cs typeface="Calibri"/>
              </a:rPr>
              <a:t>River</a:t>
            </a:r>
            <a:r>
              <a:rPr lang="en-US" sz="2400" b="1" spc="-75">
                <a:uFill>
                  <a:solidFill>
                    <a:srgbClr val="000000"/>
                  </a:solidFill>
                </a:uFill>
                <a:latin typeface="Calibri"/>
                <a:cs typeface="Calibri"/>
              </a:rPr>
              <a:t> </a:t>
            </a:r>
            <a:r>
              <a:rPr lang="en-US" sz="2400" b="1" spc="-10">
                <a:uFill>
                  <a:solidFill>
                    <a:srgbClr val="000000"/>
                  </a:solidFill>
                </a:uFill>
                <a:latin typeface="Calibri"/>
                <a:cs typeface="Calibri"/>
              </a:rPr>
              <a:t>Dashboard</a:t>
            </a:r>
          </a:p>
          <a:p>
            <a:pPr marL="469900" marR="118745" indent="-457200">
              <a:lnSpc>
                <a:spcPts val="2160"/>
              </a:lnSpc>
              <a:spcBef>
                <a:spcPts val="1750"/>
              </a:spcBef>
              <a:buFont typeface="Arial" panose="020B0604020202020204" pitchFamily="34" charset="0"/>
              <a:buChar char="•"/>
              <a:tabLst>
                <a:tab pos="469900" algn="l"/>
              </a:tabLst>
            </a:pPr>
            <a:r>
              <a:rPr lang="en-US" sz="2400">
                <a:latin typeface="Calibri"/>
                <a:cs typeface="Calibri"/>
              </a:rPr>
              <a:t>For</a:t>
            </a:r>
            <a:r>
              <a:rPr lang="en-US" sz="2400" spc="-45">
                <a:latin typeface="Calibri"/>
                <a:cs typeface="Calibri"/>
              </a:rPr>
              <a:t> </a:t>
            </a:r>
            <a:r>
              <a:rPr lang="en-US" sz="2400">
                <a:latin typeface="Calibri"/>
                <a:cs typeface="Calibri"/>
              </a:rPr>
              <a:t>a</a:t>
            </a:r>
            <a:r>
              <a:rPr lang="en-US" sz="2400" spc="-30">
                <a:latin typeface="Calibri"/>
                <a:cs typeface="Calibri"/>
              </a:rPr>
              <a:t> </a:t>
            </a:r>
            <a:r>
              <a:rPr lang="en-US" sz="2400">
                <a:latin typeface="Calibri"/>
                <a:cs typeface="Calibri"/>
              </a:rPr>
              <a:t>more</a:t>
            </a:r>
            <a:r>
              <a:rPr lang="en-US" sz="2400" spc="-60">
                <a:latin typeface="Calibri"/>
                <a:cs typeface="Calibri"/>
              </a:rPr>
              <a:t> </a:t>
            </a:r>
            <a:r>
              <a:rPr lang="en-US" sz="2400">
                <a:latin typeface="Calibri"/>
                <a:cs typeface="Calibri"/>
              </a:rPr>
              <a:t>thorough</a:t>
            </a:r>
            <a:r>
              <a:rPr lang="en-US" sz="2400" spc="-80">
                <a:latin typeface="Calibri"/>
                <a:cs typeface="Calibri"/>
              </a:rPr>
              <a:t> </a:t>
            </a:r>
            <a:r>
              <a:rPr lang="en-US" sz="2400">
                <a:latin typeface="Calibri"/>
                <a:cs typeface="Calibri"/>
              </a:rPr>
              <a:t>review</a:t>
            </a:r>
            <a:r>
              <a:rPr lang="en-US" sz="2400" spc="-20">
                <a:latin typeface="Calibri"/>
                <a:cs typeface="Calibri"/>
              </a:rPr>
              <a:t> </a:t>
            </a:r>
            <a:r>
              <a:rPr lang="en-US" sz="2400">
                <a:latin typeface="Calibri"/>
                <a:cs typeface="Calibri"/>
              </a:rPr>
              <a:t>of</a:t>
            </a:r>
            <a:r>
              <a:rPr lang="en-US" sz="2400" spc="-55">
                <a:latin typeface="Calibri"/>
                <a:cs typeface="Calibri"/>
              </a:rPr>
              <a:t> </a:t>
            </a:r>
            <a:r>
              <a:rPr lang="en-US" sz="2400">
                <a:latin typeface="Calibri"/>
                <a:cs typeface="Calibri"/>
              </a:rPr>
              <a:t>the</a:t>
            </a:r>
            <a:r>
              <a:rPr lang="en-US" sz="2400" spc="-45">
                <a:latin typeface="Calibri"/>
                <a:cs typeface="Calibri"/>
              </a:rPr>
              <a:t> </a:t>
            </a:r>
            <a:r>
              <a:rPr lang="en-US" sz="2400">
                <a:latin typeface="Calibri"/>
                <a:cs typeface="Calibri"/>
              </a:rPr>
              <a:t>expense</a:t>
            </a:r>
            <a:r>
              <a:rPr lang="en-US" sz="2400" spc="-25">
                <a:latin typeface="Calibri"/>
                <a:cs typeface="Calibri"/>
              </a:rPr>
              <a:t> </a:t>
            </a:r>
            <a:r>
              <a:rPr lang="en-US" sz="2400">
                <a:latin typeface="Calibri"/>
                <a:cs typeface="Calibri"/>
              </a:rPr>
              <a:t>report</a:t>
            </a:r>
            <a:r>
              <a:rPr lang="en-US" sz="2400" spc="-55">
                <a:latin typeface="Calibri"/>
                <a:cs typeface="Calibri"/>
              </a:rPr>
              <a:t> </a:t>
            </a:r>
            <a:r>
              <a:rPr lang="en-US" sz="2400">
                <a:latin typeface="Calibri"/>
                <a:cs typeface="Calibri"/>
              </a:rPr>
              <a:t>and</a:t>
            </a:r>
            <a:r>
              <a:rPr lang="en-US" sz="2400" spc="-60">
                <a:latin typeface="Calibri"/>
                <a:cs typeface="Calibri"/>
              </a:rPr>
              <a:t> </a:t>
            </a:r>
            <a:r>
              <a:rPr lang="en-US" sz="2400">
                <a:latin typeface="Calibri"/>
                <a:cs typeface="Calibri"/>
              </a:rPr>
              <a:t>the</a:t>
            </a:r>
            <a:r>
              <a:rPr lang="en-US" sz="2400" spc="-40">
                <a:latin typeface="Calibri"/>
                <a:cs typeface="Calibri"/>
              </a:rPr>
              <a:t> </a:t>
            </a:r>
            <a:r>
              <a:rPr lang="en-US" sz="2400">
                <a:latin typeface="Calibri"/>
                <a:cs typeface="Calibri"/>
              </a:rPr>
              <a:t>ability</a:t>
            </a:r>
            <a:r>
              <a:rPr lang="en-US" sz="2400" spc="-55">
                <a:latin typeface="Calibri"/>
                <a:cs typeface="Calibri"/>
              </a:rPr>
              <a:t> </a:t>
            </a:r>
            <a:r>
              <a:rPr lang="en-US" sz="2400">
                <a:latin typeface="Calibri"/>
                <a:cs typeface="Calibri"/>
              </a:rPr>
              <a:t>to</a:t>
            </a:r>
            <a:r>
              <a:rPr lang="en-US" sz="2400" spc="-45">
                <a:latin typeface="Calibri"/>
                <a:cs typeface="Calibri"/>
              </a:rPr>
              <a:t> </a:t>
            </a:r>
            <a:r>
              <a:rPr lang="en-US" sz="2400">
                <a:latin typeface="Calibri"/>
                <a:cs typeface="Calibri"/>
              </a:rPr>
              <a:t>adjust</a:t>
            </a:r>
            <a:r>
              <a:rPr lang="en-US" sz="2400" spc="-65">
                <a:latin typeface="Calibri"/>
                <a:cs typeface="Calibri"/>
              </a:rPr>
              <a:t> </a:t>
            </a:r>
            <a:r>
              <a:rPr lang="en-US" sz="2400">
                <a:latin typeface="Calibri"/>
                <a:cs typeface="Calibri"/>
              </a:rPr>
              <a:t>and</a:t>
            </a:r>
            <a:r>
              <a:rPr lang="en-US" sz="2400" spc="-40">
                <a:latin typeface="Calibri"/>
                <a:cs typeface="Calibri"/>
              </a:rPr>
              <a:t> make </a:t>
            </a:r>
            <a:r>
              <a:rPr lang="en-US" sz="2400">
                <a:latin typeface="Calibri"/>
                <a:cs typeface="Calibri"/>
              </a:rPr>
              <a:t>changes</a:t>
            </a:r>
            <a:r>
              <a:rPr lang="en-US" sz="2400" spc="-45">
                <a:latin typeface="Calibri"/>
                <a:cs typeface="Calibri"/>
              </a:rPr>
              <a:t> </a:t>
            </a:r>
            <a:r>
              <a:rPr lang="en-US" sz="2400" spc="-25">
                <a:latin typeface="Calibri"/>
                <a:cs typeface="Calibri"/>
              </a:rPr>
              <a:t>per </a:t>
            </a:r>
            <a:r>
              <a:rPr lang="en-US" sz="2400">
                <a:latin typeface="Calibri"/>
                <a:cs typeface="Calibri"/>
              </a:rPr>
              <a:t>line</a:t>
            </a:r>
            <a:r>
              <a:rPr lang="en-US" sz="2400" spc="-45">
                <a:latin typeface="Calibri"/>
                <a:cs typeface="Calibri"/>
              </a:rPr>
              <a:t> </a:t>
            </a:r>
            <a:r>
              <a:rPr lang="en-US" sz="2400">
                <a:latin typeface="Calibri"/>
                <a:cs typeface="Calibri"/>
              </a:rPr>
              <a:t>item,</a:t>
            </a:r>
            <a:r>
              <a:rPr lang="en-US" sz="2400" spc="-35">
                <a:latin typeface="Calibri"/>
                <a:cs typeface="Calibri"/>
              </a:rPr>
              <a:t> </a:t>
            </a:r>
            <a:r>
              <a:rPr lang="en-US" sz="2400" spc="-10">
                <a:latin typeface="Calibri"/>
                <a:cs typeface="Calibri"/>
              </a:rPr>
              <a:t>approval</a:t>
            </a:r>
            <a:r>
              <a:rPr lang="en-US" sz="2400" spc="-85">
                <a:latin typeface="Calibri"/>
                <a:cs typeface="Calibri"/>
              </a:rPr>
              <a:t> </a:t>
            </a:r>
            <a:r>
              <a:rPr lang="en-US" sz="2400">
                <a:latin typeface="Calibri"/>
                <a:cs typeface="Calibri"/>
              </a:rPr>
              <a:t>through</a:t>
            </a:r>
            <a:r>
              <a:rPr lang="en-US" sz="2400" spc="-60">
                <a:latin typeface="Calibri"/>
                <a:cs typeface="Calibri"/>
              </a:rPr>
              <a:t> </a:t>
            </a:r>
            <a:r>
              <a:rPr lang="en-US" sz="2400">
                <a:latin typeface="Calibri"/>
                <a:cs typeface="Calibri"/>
              </a:rPr>
              <a:t>the</a:t>
            </a:r>
            <a:r>
              <a:rPr lang="en-US" sz="2400" spc="-40">
                <a:latin typeface="Calibri"/>
                <a:cs typeface="Calibri"/>
              </a:rPr>
              <a:t> </a:t>
            </a:r>
            <a:r>
              <a:rPr lang="en-US" sz="2400">
                <a:latin typeface="Calibri"/>
                <a:cs typeface="Calibri"/>
              </a:rPr>
              <a:t>Chrome</a:t>
            </a:r>
            <a:r>
              <a:rPr lang="en-US" sz="2400" spc="-45">
                <a:latin typeface="Calibri"/>
                <a:cs typeface="Calibri"/>
              </a:rPr>
              <a:t> </a:t>
            </a:r>
            <a:r>
              <a:rPr lang="en-US" sz="2400">
                <a:latin typeface="Calibri"/>
                <a:cs typeface="Calibri"/>
              </a:rPr>
              <a:t>River</a:t>
            </a:r>
            <a:r>
              <a:rPr lang="en-US" sz="2400" spc="-30">
                <a:latin typeface="Calibri"/>
                <a:cs typeface="Calibri"/>
              </a:rPr>
              <a:t> </a:t>
            </a:r>
            <a:r>
              <a:rPr lang="en-US" sz="2400">
                <a:latin typeface="Calibri"/>
                <a:cs typeface="Calibri"/>
              </a:rPr>
              <a:t>Dashboard</a:t>
            </a:r>
            <a:r>
              <a:rPr lang="en-US" sz="2400" spc="-75">
                <a:latin typeface="Calibri"/>
                <a:cs typeface="Calibri"/>
              </a:rPr>
              <a:t> </a:t>
            </a:r>
            <a:r>
              <a:rPr lang="en-US" sz="2400">
                <a:latin typeface="Calibri"/>
                <a:cs typeface="Calibri"/>
              </a:rPr>
              <a:t>is</a:t>
            </a:r>
            <a:r>
              <a:rPr lang="en-US" sz="2400" spc="-30">
                <a:latin typeface="Calibri"/>
                <a:cs typeface="Calibri"/>
              </a:rPr>
              <a:t> </a:t>
            </a:r>
            <a:r>
              <a:rPr lang="en-US" sz="2400" spc="-10">
                <a:latin typeface="Calibri"/>
                <a:cs typeface="Calibri"/>
              </a:rPr>
              <a:t>recommended.</a:t>
            </a:r>
            <a:endParaRPr lang="en-US" sz="2400">
              <a:latin typeface="Calibri"/>
              <a:ea typeface="Calibri"/>
              <a:cs typeface="Calibri"/>
            </a:endParaRPr>
          </a:p>
          <a:p>
            <a:pPr marL="469900" marR="5080" indent="-457200">
              <a:lnSpc>
                <a:spcPts val="2160"/>
              </a:lnSpc>
              <a:spcBef>
                <a:spcPts val="1000"/>
              </a:spcBef>
              <a:buFont typeface="Arial" panose="020B0604020202020204" pitchFamily="34" charset="0"/>
              <a:buChar char="•"/>
              <a:tabLst>
                <a:tab pos="469900" algn="l"/>
              </a:tabLst>
            </a:pPr>
            <a:r>
              <a:rPr lang="en-US" sz="2400">
                <a:latin typeface="Calibri"/>
                <a:cs typeface="Calibri"/>
              </a:rPr>
              <a:t>If</a:t>
            </a:r>
            <a:r>
              <a:rPr lang="en-US" sz="2400" spc="-40">
                <a:latin typeface="Calibri"/>
                <a:cs typeface="Calibri"/>
              </a:rPr>
              <a:t> </a:t>
            </a:r>
            <a:r>
              <a:rPr lang="en-US" sz="2400">
                <a:latin typeface="Calibri"/>
                <a:cs typeface="Calibri"/>
              </a:rPr>
              <a:t>an</a:t>
            </a:r>
            <a:r>
              <a:rPr lang="en-US" sz="2400" spc="-40">
                <a:latin typeface="Calibri"/>
                <a:cs typeface="Calibri"/>
              </a:rPr>
              <a:t> </a:t>
            </a:r>
            <a:r>
              <a:rPr lang="en-US" sz="2400">
                <a:latin typeface="Calibri"/>
                <a:cs typeface="Calibri"/>
              </a:rPr>
              <a:t>expense</a:t>
            </a:r>
            <a:r>
              <a:rPr lang="en-US" sz="2400" spc="-25">
                <a:latin typeface="Calibri"/>
                <a:cs typeface="Calibri"/>
              </a:rPr>
              <a:t> </a:t>
            </a:r>
            <a:r>
              <a:rPr lang="en-US" sz="2400">
                <a:latin typeface="Calibri"/>
                <a:cs typeface="Calibri"/>
              </a:rPr>
              <a:t>report</a:t>
            </a:r>
            <a:r>
              <a:rPr lang="en-US" sz="2400" spc="-60">
                <a:latin typeface="Calibri"/>
                <a:cs typeface="Calibri"/>
              </a:rPr>
              <a:t> </a:t>
            </a:r>
            <a:r>
              <a:rPr lang="en-US" sz="2400">
                <a:latin typeface="Calibri"/>
                <a:cs typeface="Calibri"/>
              </a:rPr>
              <a:t>is</a:t>
            </a:r>
            <a:r>
              <a:rPr lang="en-US" sz="2400" spc="-30">
                <a:latin typeface="Calibri"/>
                <a:cs typeface="Calibri"/>
              </a:rPr>
              <a:t> </a:t>
            </a:r>
            <a:r>
              <a:rPr lang="en-US" sz="2400">
                <a:latin typeface="Calibri"/>
                <a:cs typeface="Calibri"/>
              </a:rPr>
              <a:t>awaiting</a:t>
            </a:r>
            <a:r>
              <a:rPr lang="en-US" sz="2400" spc="-50">
                <a:latin typeface="Calibri"/>
                <a:cs typeface="Calibri"/>
              </a:rPr>
              <a:t> </a:t>
            </a:r>
            <a:r>
              <a:rPr lang="en-US" sz="2400">
                <a:latin typeface="Calibri"/>
                <a:cs typeface="Calibri"/>
              </a:rPr>
              <a:t>your</a:t>
            </a:r>
            <a:r>
              <a:rPr lang="en-US" sz="2400" spc="-40">
                <a:latin typeface="Calibri"/>
                <a:cs typeface="Calibri"/>
              </a:rPr>
              <a:t> </a:t>
            </a:r>
            <a:r>
              <a:rPr lang="en-US" sz="2400" spc="-10">
                <a:latin typeface="Calibri"/>
                <a:cs typeface="Calibri"/>
              </a:rPr>
              <a:t>approval,</a:t>
            </a:r>
            <a:r>
              <a:rPr lang="en-US" sz="2400" spc="-90">
                <a:latin typeface="Calibri"/>
                <a:cs typeface="Calibri"/>
              </a:rPr>
              <a:t> </a:t>
            </a:r>
            <a:r>
              <a:rPr lang="en-US" sz="2400">
                <a:latin typeface="Calibri"/>
                <a:cs typeface="Calibri"/>
              </a:rPr>
              <a:t>your</a:t>
            </a:r>
            <a:r>
              <a:rPr lang="en-US" sz="2400" spc="-40">
                <a:latin typeface="Calibri"/>
                <a:cs typeface="Calibri"/>
              </a:rPr>
              <a:t> </a:t>
            </a:r>
            <a:r>
              <a:rPr lang="en-US" sz="2400">
                <a:latin typeface="Calibri"/>
                <a:cs typeface="Calibri"/>
              </a:rPr>
              <a:t>dashboard</a:t>
            </a:r>
            <a:r>
              <a:rPr lang="en-US" sz="2400" spc="-80">
                <a:latin typeface="Calibri"/>
                <a:cs typeface="Calibri"/>
              </a:rPr>
              <a:t> </a:t>
            </a:r>
            <a:r>
              <a:rPr lang="en-US" sz="2400">
                <a:latin typeface="Calibri"/>
                <a:cs typeface="Calibri"/>
              </a:rPr>
              <a:t>will</a:t>
            </a:r>
            <a:r>
              <a:rPr lang="en-US" sz="2400" spc="-30">
                <a:latin typeface="Calibri"/>
                <a:cs typeface="Calibri"/>
              </a:rPr>
              <a:t> </a:t>
            </a:r>
            <a:r>
              <a:rPr lang="en-US" sz="2400">
                <a:latin typeface="Calibri"/>
                <a:cs typeface="Calibri"/>
              </a:rPr>
              <a:t>display</a:t>
            </a:r>
            <a:r>
              <a:rPr lang="en-US" sz="2400" spc="-35">
                <a:latin typeface="Calibri"/>
                <a:cs typeface="Calibri"/>
              </a:rPr>
              <a:t> </a:t>
            </a:r>
            <a:r>
              <a:rPr lang="en-US" sz="2400">
                <a:latin typeface="Calibri"/>
                <a:cs typeface="Calibri"/>
              </a:rPr>
              <a:t>an</a:t>
            </a:r>
            <a:r>
              <a:rPr lang="en-US" sz="2400" spc="-40">
                <a:latin typeface="Calibri"/>
                <a:cs typeface="Calibri"/>
              </a:rPr>
              <a:t> </a:t>
            </a:r>
            <a:r>
              <a:rPr lang="en-US" sz="2400" spc="-10">
                <a:latin typeface="Calibri"/>
                <a:cs typeface="Calibri"/>
              </a:rPr>
              <a:t>orange</a:t>
            </a:r>
            <a:r>
              <a:rPr lang="en-US" sz="2400" spc="-60">
                <a:latin typeface="Calibri"/>
                <a:cs typeface="Calibri"/>
              </a:rPr>
              <a:t> </a:t>
            </a:r>
            <a:r>
              <a:rPr lang="en-US" sz="2400" b="1" spc="-10">
                <a:latin typeface="Calibri"/>
                <a:cs typeface="Calibri"/>
              </a:rPr>
              <a:t>Approval</a:t>
            </a:r>
            <a:r>
              <a:rPr lang="en-US" sz="2400" b="1" spc="-60">
                <a:latin typeface="Calibri"/>
                <a:cs typeface="Calibri"/>
              </a:rPr>
              <a:t> </a:t>
            </a:r>
            <a:r>
              <a:rPr lang="en-US" sz="2400" b="1">
                <a:latin typeface="Calibri"/>
                <a:cs typeface="Calibri"/>
              </a:rPr>
              <a:t>bar</a:t>
            </a:r>
            <a:r>
              <a:rPr lang="en-US" sz="2400" b="1" spc="-35">
                <a:latin typeface="Calibri"/>
                <a:cs typeface="Calibri"/>
              </a:rPr>
              <a:t> </a:t>
            </a:r>
            <a:r>
              <a:rPr lang="en-US" sz="2400">
                <a:latin typeface="Calibri"/>
                <a:cs typeface="Calibri"/>
              </a:rPr>
              <a:t>at</a:t>
            </a:r>
            <a:r>
              <a:rPr lang="en-US" sz="2400" spc="-35">
                <a:latin typeface="Calibri"/>
                <a:cs typeface="Calibri"/>
              </a:rPr>
              <a:t> </a:t>
            </a:r>
            <a:r>
              <a:rPr lang="en-US" sz="2400" spc="-25">
                <a:latin typeface="Calibri"/>
                <a:cs typeface="Calibri"/>
              </a:rPr>
              <a:t>the </a:t>
            </a:r>
            <a:r>
              <a:rPr lang="en-US" sz="2400">
                <a:latin typeface="Calibri"/>
                <a:cs typeface="Calibri"/>
              </a:rPr>
              <a:t>top</a:t>
            </a:r>
            <a:r>
              <a:rPr lang="en-US" sz="2400" spc="-40">
                <a:latin typeface="Calibri"/>
                <a:cs typeface="Calibri"/>
              </a:rPr>
              <a:t> </a:t>
            </a:r>
            <a:r>
              <a:rPr lang="en-US" sz="2400">
                <a:latin typeface="Calibri"/>
                <a:cs typeface="Calibri"/>
              </a:rPr>
              <a:t>of</a:t>
            </a:r>
            <a:r>
              <a:rPr lang="en-US" sz="2400" spc="-25">
                <a:latin typeface="Calibri"/>
                <a:cs typeface="Calibri"/>
              </a:rPr>
              <a:t> </a:t>
            </a:r>
            <a:r>
              <a:rPr lang="en-US" sz="2400">
                <a:latin typeface="Calibri"/>
                <a:cs typeface="Calibri"/>
              </a:rPr>
              <a:t>your</a:t>
            </a:r>
            <a:r>
              <a:rPr lang="en-US" sz="2400" spc="-45">
                <a:latin typeface="Calibri"/>
                <a:cs typeface="Calibri"/>
              </a:rPr>
              <a:t> </a:t>
            </a:r>
            <a:r>
              <a:rPr lang="en-US" sz="2400" spc="-10">
                <a:latin typeface="Calibri"/>
                <a:cs typeface="Calibri"/>
              </a:rPr>
              <a:t>dashboard.</a:t>
            </a:r>
          </a:p>
          <a:p>
            <a:pPr marL="469900" marR="5080" indent="-457200">
              <a:lnSpc>
                <a:spcPts val="2160"/>
              </a:lnSpc>
              <a:spcBef>
                <a:spcPts val="1000"/>
              </a:spcBef>
              <a:buFont typeface="Arial" panose="020B0604020202020204" pitchFamily="34" charset="0"/>
              <a:buChar char="•"/>
              <a:tabLst>
                <a:tab pos="469900" algn="l"/>
              </a:tabLst>
            </a:pPr>
            <a:r>
              <a:rPr lang="en-US" sz="2400">
                <a:latin typeface="Calibri"/>
                <a:cs typeface="Calibri"/>
              </a:rPr>
              <a:t>Click</a:t>
            </a:r>
            <a:r>
              <a:rPr lang="en-US" sz="2400" spc="-30">
                <a:latin typeface="Calibri"/>
                <a:cs typeface="Calibri"/>
              </a:rPr>
              <a:t> </a:t>
            </a:r>
            <a:r>
              <a:rPr lang="en-US" sz="2400" b="1">
                <a:latin typeface="Calibri"/>
                <a:cs typeface="Calibri"/>
              </a:rPr>
              <a:t>Expense</a:t>
            </a:r>
            <a:r>
              <a:rPr lang="en-US" sz="2400" b="1" spc="-30">
                <a:latin typeface="Calibri"/>
                <a:cs typeface="Calibri"/>
              </a:rPr>
              <a:t> </a:t>
            </a:r>
            <a:r>
              <a:rPr lang="en-US" sz="2400" b="1">
                <a:latin typeface="Calibri"/>
                <a:cs typeface="Calibri"/>
              </a:rPr>
              <a:t>Reports</a:t>
            </a:r>
            <a:r>
              <a:rPr lang="en-US" sz="2400" b="1" spc="-40">
                <a:latin typeface="Calibri"/>
                <a:cs typeface="Calibri"/>
              </a:rPr>
              <a:t> </a:t>
            </a:r>
            <a:r>
              <a:rPr lang="en-US" sz="2400">
                <a:latin typeface="Calibri"/>
                <a:cs typeface="Calibri"/>
              </a:rPr>
              <a:t>in</a:t>
            </a:r>
            <a:r>
              <a:rPr lang="en-US" sz="2400" spc="-40">
                <a:latin typeface="Calibri"/>
                <a:cs typeface="Calibri"/>
              </a:rPr>
              <a:t> </a:t>
            </a:r>
            <a:r>
              <a:rPr lang="en-US" sz="2400">
                <a:latin typeface="Calibri"/>
                <a:cs typeface="Calibri"/>
              </a:rPr>
              <a:t>the</a:t>
            </a:r>
            <a:r>
              <a:rPr lang="en-US" sz="2400" spc="-40">
                <a:latin typeface="Calibri"/>
                <a:cs typeface="Calibri"/>
              </a:rPr>
              <a:t> </a:t>
            </a:r>
            <a:r>
              <a:rPr lang="en-US" sz="2400" spc="-10">
                <a:latin typeface="Calibri"/>
                <a:cs typeface="Calibri"/>
              </a:rPr>
              <a:t>Approval</a:t>
            </a:r>
            <a:r>
              <a:rPr lang="en-US" sz="2400" spc="-80">
                <a:latin typeface="Calibri"/>
                <a:cs typeface="Calibri"/>
              </a:rPr>
              <a:t> </a:t>
            </a:r>
            <a:r>
              <a:rPr lang="en-US" sz="2400">
                <a:latin typeface="Calibri"/>
                <a:cs typeface="Calibri"/>
              </a:rPr>
              <a:t>Bar</a:t>
            </a:r>
            <a:r>
              <a:rPr lang="en-US" sz="2400" spc="-25">
                <a:latin typeface="Calibri"/>
                <a:cs typeface="Calibri"/>
              </a:rPr>
              <a:t> </a:t>
            </a:r>
            <a:r>
              <a:rPr lang="en-US" sz="2400">
                <a:latin typeface="Calibri"/>
                <a:cs typeface="Calibri"/>
              </a:rPr>
              <a:t>to</a:t>
            </a:r>
            <a:r>
              <a:rPr lang="en-US" sz="2400" spc="-40">
                <a:latin typeface="Calibri"/>
                <a:cs typeface="Calibri"/>
              </a:rPr>
              <a:t> </a:t>
            </a:r>
            <a:r>
              <a:rPr lang="en-US" sz="2400">
                <a:latin typeface="Calibri"/>
                <a:cs typeface="Calibri"/>
              </a:rPr>
              <a:t>view</a:t>
            </a:r>
            <a:r>
              <a:rPr lang="en-US" sz="2400" spc="-15">
                <a:latin typeface="Calibri"/>
                <a:cs typeface="Calibri"/>
              </a:rPr>
              <a:t> </a:t>
            </a:r>
            <a:r>
              <a:rPr lang="en-US" sz="2400">
                <a:latin typeface="Calibri"/>
                <a:cs typeface="Calibri"/>
              </a:rPr>
              <a:t>the</a:t>
            </a:r>
            <a:r>
              <a:rPr lang="en-US" sz="2400" spc="-60">
                <a:latin typeface="Calibri"/>
                <a:cs typeface="Calibri"/>
              </a:rPr>
              <a:t> </a:t>
            </a:r>
            <a:r>
              <a:rPr lang="en-US" sz="2400" b="1" spc="-10">
                <a:latin typeface="Calibri"/>
                <a:cs typeface="Calibri"/>
              </a:rPr>
              <a:t>Approvals</a:t>
            </a:r>
            <a:r>
              <a:rPr lang="en-US" sz="2400" b="1" spc="-65">
                <a:latin typeface="Calibri"/>
                <a:cs typeface="Calibri"/>
              </a:rPr>
              <a:t> </a:t>
            </a:r>
            <a:r>
              <a:rPr lang="en-US" sz="2400" b="1">
                <a:latin typeface="Calibri"/>
                <a:cs typeface="Calibri"/>
              </a:rPr>
              <a:t>Needed</a:t>
            </a:r>
            <a:r>
              <a:rPr lang="en-US" sz="2400" b="1" spc="-20">
                <a:latin typeface="Calibri"/>
                <a:cs typeface="Calibri"/>
              </a:rPr>
              <a:t> </a:t>
            </a:r>
            <a:r>
              <a:rPr lang="en-US" sz="2400" b="1" spc="-10">
                <a:latin typeface="Calibri"/>
                <a:cs typeface="Calibri"/>
              </a:rPr>
              <a:t>List</a:t>
            </a:r>
          </a:p>
          <a:p>
            <a:pPr marL="469900" marR="5080" indent="-457200">
              <a:lnSpc>
                <a:spcPts val="2160"/>
              </a:lnSpc>
              <a:spcBef>
                <a:spcPts val="1000"/>
              </a:spcBef>
              <a:buFont typeface="Arial" panose="020B0604020202020204" pitchFamily="34" charset="0"/>
              <a:buChar char="•"/>
              <a:tabLst>
                <a:tab pos="469900" algn="l"/>
              </a:tabLst>
            </a:pPr>
            <a:r>
              <a:rPr lang="en-US" sz="2400">
                <a:latin typeface="Calibri"/>
                <a:cs typeface="Calibri"/>
              </a:rPr>
              <a:t>Choose</a:t>
            </a:r>
            <a:r>
              <a:rPr lang="en-US" sz="2400" spc="-35">
                <a:latin typeface="Calibri"/>
                <a:cs typeface="Calibri"/>
              </a:rPr>
              <a:t> </a:t>
            </a:r>
            <a:r>
              <a:rPr lang="en-US" sz="2400">
                <a:latin typeface="Calibri"/>
                <a:cs typeface="Calibri"/>
              </a:rPr>
              <a:t>the</a:t>
            </a:r>
            <a:r>
              <a:rPr lang="en-US" sz="2400" spc="-50">
                <a:latin typeface="Calibri"/>
                <a:cs typeface="Calibri"/>
              </a:rPr>
              <a:t> </a:t>
            </a:r>
            <a:r>
              <a:rPr lang="en-US" sz="2400">
                <a:latin typeface="Calibri"/>
                <a:cs typeface="Calibri"/>
              </a:rPr>
              <a:t>report</a:t>
            </a:r>
            <a:r>
              <a:rPr lang="en-US" sz="2400" spc="-50">
                <a:latin typeface="Calibri"/>
                <a:cs typeface="Calibri"/>
              </a:rPr>
              <a:t> </a:t>
            </a:r>
            <a:r>
              <a:rPr lang="en-US" sz="2400" spc="-25">
                <a:latin typeface="Calibri"/>
                <a:cs typeface="Calibri"/>
              </a:rPr>
              <a:t>you </a:t>
            </a:r>
            <a:r>
              <a:rPr lang="en-US" sz="2400">
                <a:latin typeface="Calibri"/>
                <a:cs typeface="Calibri"/>
              </a:rPr>
              <a:t>would</a:t>
            </a:r>
            <a:r>
              <a:rPr lang="en-US" sz="2400" spc="-85">
                <a:latin typeface="Calibri"/>
                <a:cs typeface="Calibri"/>
              </a:rPr>
              <a:t> </a:t>
            </a:r>
            <a:r>
              <a:rPr lang="en-US" sz="2400">
                <a:latin typeface="Calibri"/>
                <a:cs typeface="Calibri"/>
              </a:rPr>
              <a:t>like</a:t>
            </a:r>
            <a:r>
              <a:rPr lang="en-US" sz="2400" spc="-35">
                <a:latin typeface="Calibri"/>
                <a:cs typeface="Calibri"/>
              </a:rPr>
              <a:t> </a:t>
            </a:r>
            <a:r>
              <a:rPr lang="en-US" sz="2400">
                <a:latin typeface="Calibri"/>
                <a:cs typeface="Calibri"/>
              </a:rPr>
              <a:t>to</a:t>
            </a:r>
            <a:r>
              <a:rPr lang="en-US" sz="2400" spc="-90">
                <a:latin typeface="Calibri"/>
                <a:cs typeface="Calibri"/>
              </a:rPr>
              <a:t> </a:t>
            </a:r>
            <a:r>
              <a:rPr lang="en-US" sz="2400">
                <a:latin typeface="Calibri"/>
                <a:cs typeface="Calibri"/>
              </a:rPr>
              <a:t>review</a:t>
            </a:r>
            <a:r>
              <a:rPr lang="en-US" sz="2400" spc="-50">
                <a:latin typeface="Calibri"/>
                <a:cs typeface="Calibri"/>
              </a:rPr>
              <a:t> </a:t>
            </a:r>
            <a:r>
              <a:rPr lang="en-US" sz="2400" spc="-25">
                <a:latin typeface="Calibri"/>
                <a:cs typeface="Calibri"/>
              </a:rPr>
              <a:t>for </a:t>
            </a:r>
            <a:r>
              <a:rPr lang="en-US" sz="2400" spc="-10">
                <a:latin typeface="Calibri"/>
                <a:cs typeface="Calibri"/>
              </a:rPr>
              <a:t>approval</a:t>
            </a:r>
            <a:r>
              <a:rPr lang="en-US" sz="2400" spc="-65">
                <a:latin typeface="Calibri"/>
                <a:cs typeface="Calibri"/>
              </a:rPr>
              <a:t> </a:t>
            </a:r>
            <a:r>
              <a:rPr lang="en-US" sz="2400">
                <a:latin typeface="Calibri"/>
                <a:cs typeface="Calibri"/>
              </a:rPr>
              <a:t>and</a:t>
            </a:r>
            <a:r>
              <a:rPr lang="en-US" sz="2400" spc="-50">
                <a:latin typeface="Calibri"/>
                <a:cs typeface="Calibri"/>
              </a:rPr>
              <a:t> </a:t>
            </a:r>
            <a:r>
              <a:rPr lang="en-US" sz="2400">
                <a:latin typeface="Calibri"/>
                <a:cs typeface="Calibri"/>
              </a:rPr>
              <a:t>click</a:t>
            </a:r>
            <a:r>
              <a:rPr lang="en-US" sz="2400" spc="5">
                <a:latin typeface="Calibri"/>
                <a:cs typeface="Calibri"/>
              </a:rPr>
              <a:t> </a:t>
            </a:r>
            <a:r>
              <a:rPr lang="en-US" sz="2400" b="1" spc="-20">
                <a:latin typeface="Calibri"/>
                <a:cs typeface="Calibri"/>
              </a:rPr>
              <a:t>Open </a:t>
            </a:r>
            <a:r>
              <a:rPr lang="en-US" sz="2400">
                <a:latin typeface="Calibri"/>
                <a:cs typeface="Calibri"/>
              </a:rPr>
              <a:t>to</a:t>
            </a:r>
            <a:r>
              <a:rPr lang="en-US" sz="2400" spc="-40">
                <a:latin typeface="Calibri"/>
                <a:cs typeface="Calibri"/>
              </a:rPr>
              <a:t> </a:t>
            </a:r>
            <a:r>
              <a:rPr lang="en-US" sz="2400">
                <a:latin typeface="Calibri"/>
                <a:cs typeface="Calibri"/>
              </a:rPr>
              <a:t>view</a:t>
            </a:r>
            <a:r>
              <a:rPr lang="en-US" sz="2400" spc="-35">
                <a:latin typeface="Calibri"/>
                <a:cs typeface="Calibri"/>
              </a:rPr>
              <a:t> </a:t>
            </a:r>
            <a:r>
              <a:rPr lang="en-US" sz="2400">
                <a:latin typeface="Calibri"/>
                <a:cs typeface="Calibri"/>
              </a:rPr>
              <a:t>each</a:t>
            </a:r>
            <a:r>
              <a:rPr lang="en-US" sz="2400" spc="-15">
                <a:latin typeface="Calibri"/>
                <a:cs typeface="Calibri"/>
              </a:rPr>
              <a:t> </a:t>
            </a:r>
            <a:r>
              <a:rPr lang="en-US" sz="2400">
                <a:latin typeface="Calibri"/>
                <a:cs typeface="Calibri"/>
              </a:rPr>
              <a:t>line</a:t>
            </a:r>
            <a:r>
              <a:rPr lang="en-US" sz="2400" spc="-40">
                <a:latin typeface="Calibri"/>
                <a:cs typeface="Calibri"/>
              </a:rPr>
              <a:t> </a:t>
            </a:r>
            <a:r>
              <a:rPr lang="en-US" sz="2400" spc="-20">
                <a:latin typeface="Calibri"/>
                <a:cs typeface="Calibri"/>
              </a:rPr>
              <a:t>item</a:t>
            </a:r>
            <a:endParaRPr lang="en-US" sz="2400">
              <a:latin typeface="Calibri"/>
              <a:cs typeface="Calibri"/>
            </a:endParaRPr>
          </a:p>
          <a:p>
            <a:pPr marL="354965" indent="-342900" defTabSz="914400">
              <a:lnSpc>
                <a:spcPct val="90000"/>
              </a:lnSpc>
              <a:spcBef>
                <a:spcPts val="459"/>
              </a:spcBef>
              <a:buFont typeface="Arial" panose="020B0604020202020204" pitchFamily="34" charset="0"/>
              <a:buChar char="•"/>
              <a:tabLst>
                <a:tab pos="240665" algn="l"/>
              </a:tabLst>
            </a:pPr>
            <a:endParaRPr lang="en-US" sz="2400" b="1">
              <a:latin typeface="Calibri"/>
              <a:ea typeface="Calibri"/>
              <a:cs typeface="Calibri"/>
            </a:endParaRPr>
          </a:p>
          <a:p>
            <a:pPr marL="469265" lvl="1" defTabSz="914400">
              <a:lnSpc>
                <a:spcPct val="90000"/>
              </a:lnSpc>
              <a:spcBef>
                <a:spcPts val="459"/>
              </a:spcBef>
              <a:tabLst>
                <a:tab pos="240665" algn="l"/>
              </a:tabLst>
            </a:pP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15</a:t>
            </a:fld>
            <a:endParaRPr lang="en-US"/>
          </a:p>
        </p:txBody>
      </p:sp>
      <p:grpSp>
        <p:nvGrpSpPr>
          <p:cNvPr id="9" name="Group 8">
            <a:extLst>
              <a:ext uri="{FF2B5EF4-FFF2-40B4-BE49-F238E27FC236}">
                <a16:creationId xmlns:a16="http://schemas.microsoft.com/office/drawing/2014/main" id="{57966556-D232-ACA3-D91A-656E96992570}"/>
              </a:ext>
            </a:extLst>
          </p:cNvPr>
          <p:cNvGrpSpPr/>
          <p:nvPr/>
        </p:nvGrpSpPr>
        <p:grpSpPr>
          <a:xfrm>
            <a:off x="8133542" y="5924144"/>
            <a:ext cx="3867935" cy="730391"/>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24711D08-4EC8-CF57-F4AE-73911FF2F83A}"/>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5DF7B464-E1C6-CBC7-991B-0B4762C9C6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pic>
        <p:nvPicPr>
          <p:cNvPr id="8" name="Picture 7">
            <a:extLst>
              <a:ext uri="{FF2B5EF4-FFF2-40B4-BE49-F238E27FC236}">
                <a16:creationId xmlns:a16="http://schemas.microsoft.com/office/drawing/2014/main" id="{235568AD-1382-0D1B-E7EB-2B85BCEAA9A4}"/>
              </a:ext>
            </a:extLst>
          </p:cNvPr>
          <p:cNvPicPr>
            <a:picLocks noChangeAspect="1"/>
          </p:cNvPicPr>
          <p:nvPr/>
        </p:nvPicPr>
        <p:blipFill>
          <a:blip r:embed="rId4"/>
          <a:stretch>
            <a:fillRect/>
          </a:stretch>
        </p:blipFill>
        <p:spPr>
          <a:xfrm>
            <a:off x="1704445" y="4587760"/>
            <a:ext cx="8811680" cy="2003022"/>
          </a:xfrm>
          <a:prstGeom prst="rect">
            <a:avLst/>
          </a:prstGeom>
        </p:spPr>
      </p:pic>
    </p:spTree>
    <p:extLst>
      <p:ext uri="{BB962C8B-B14F-4D97-AF65-F5344CB8AC3E}">
        <p14:creationId xmlns:p14="http://schemas.microsoft.com/office/powerpoint/2010/main" val="350391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7966556-D232-ACA3-D91A-656E96992570}"/>
              </a:ext>
            </a:extLst>
          </p:cNvPr>
          <p:cNvGrpSpPr/>
          <p:nvPr/>
        </p:nvGrpSpPr>
        <p:grpSpPr>
          <a:xfrm>
            <a:off x="8133542" y="5924144"/>
            <a:ext cx="3867935" cy="730391"/>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24711D08-4EC8-CF57-F4AE-73911FF2F83A}"/>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5DF7B464-E1C6-CBC7-991B-0B4762C9C6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Approvals</a:t>
            </a:r>
          </a:p>
        </p:txBody>
      </p:sp>
      <p:sp>
        <p:nvSpPr>
          <p:cNvPr id="4" name="object 4"/>
          <p:cNvSpPr txBox="1"/>
          <p:nvPr/>
        </p:nvSpPr>
        <p:spPr>
          <a:xfrm>
            <a:off x="422102" y="1817309"/>
            <a:ext cx="11579375" cy="4475599"/>
          </a:xfrm>
          <a:prstGeom prst="rect">
            <a:avLst/>
          </a:prstGeom>
        </p:spPr>
        <p:txBody>
          <a:bodyPr vert="horz" lIns="91440" tIns="45720" rIns="91440" bIns="45720" rtlCol="0" anchor="t">
            <a:noAutofit/>
          </a:bodyPr>
          <a:lstStyle/>
          <a:p>
            <a:pPr marL="12065" defTabSz="914400">
              <a:lnSpc>
                <a:spcPct val="90000"/>
              </a:lnSpc>
              <a:spcBef>
                <a:spcPts val="459"/>
              </a:spcBef>
              <a:tabLst>
                <a:tab pos="240665" algn="l"/>
              </a:tabLst>
            </a:pPr>
            <a:r>
              <a:rPr lang="en-US" sz="2400" b="1" spc="-10">
                <a:uFill>
                  <a:solidFill>
                    <a:srgbClr val="000000"/>
                  </a:solidFill>
                </a:uFill>
                <a:latin typeface="Calibri"/>
                <a:cs typeface="Calibri"/>
              </a:rPr>
              <a:t>Approval</a:t>
            </a:r>
            <a:r>
              <a:rPr lang="en-US" sz="2400" b="1" spc="-85">
                <a:uFill>
                  <a:solidFill>
                    <a:srgbClr val="000000"/>
                  </a:solidFill>
                </a:uFill>
                <a:latin typeface="Calibri"/>
                <a:cs typeface="Calibri"/>
              </a:rPr>
              <a:t> </a:t>
            </a:r>
            <a:r>
              <a:rPr lang="en-US" sz="2400" b="1">
                <a:uFill>
                  <a:solidFill>
                    <a:srgbClr val="000000"/>
                  </a:solidFill>
                </a:uFill>
                <a:latin typeface="Calibri"/>
                <a:cs typeface="Calibri"/>
              </a:rPr>
              <a:t>through</a:t>
            </a:r>
            <a:r>
              <a:rPr lang="en-US" sz="2400" b="1" spc="-80">
                <a:uFill>
                  <a:solidFill>
                    <a:srgbClr val="000000"/>
                  </a:solidFill>
                </a:uFill>
                <a:latin typeface="Calibri"/>
                <a:cs typeface="Calibri"/>
              </a:rPr>
              <a:t> </a:t>
            </a:r>
            <a:r>
              <a:rPr lang="en-US" sz="2400" b="1">
                <a:uFill>
                  <a:solidFill>
                    <a:srgbClr val="000000"/>
                  </a:solidFill>
                </a:uFill>
                <a:latin typeface="Calibri"/>
                <a:cs typeface="Calibri"/>
              </a:rPr>
              <a:t>Chrome</a:t>
            </a:r>
            <a:r>
              <a:rPr lang="en-US" sz="2400" b="1" spc="-110">
                <a:uFill>
                  <a:solidFill>
                    <a:srgbClr val="000000"/>
                  </a:solidFill>
                </a:uFill>
                <a:latin typeface="Calibri"/>
                <a:cs typeface="Calibri"/>
              </a:rPr>
              <a:t> </a:t>
            </a:r>
            <a:r>
              <a:rPr lang="en-US" sz="2400" b="1">
                <a:uFill>
                  <a:solidFill>
                    <a:srgbClr val="000000"/>
                  </a:solidFill>
                </a:uFill>
                <a:latin typeface="Calibri"/>
                <a:cs typeface="Calibri"/>
              </a:rPr>
              <a:t>River</a:t>
            </a:r>
            <a:r>
              <a:rPr lang="en-US" sz="2400" b="1" spc="-75">
                <a:uFill>
                  <a:solidFill>
                    <a:srgbClr val="000000"/>
                  </a:solidFill>
                </a:uFill>
                <a:latin typeface="Calibri"/>
                <a:cs typeface="Calibri"/>
              </a:rPr>
              <a:t> </a:t>
            </a:r>
            <a:r>
              <a:rPr lang="en-US" sz="2400" b="1" spc="-10">
                <a:uFill>
                  <a:solidFill>
                    <a:srgbClr val="000000"/>
                  </a:solidFill>
                </a:uFill>
                <a:latin typeface="Calibri"/>
                <a:cs typeface="Calibri"/>
              </a:rPr>
              <a:t>Dashboard (cont’d)</a:t>
            </a:r>
            <a:endParaRPr lang="en-US" sz="2400" b="1">
              <a:latin typeface="Calibri"/>
              <a:ea typeface="Calibri"/>
              <a:cs typeface="Calibri"/>
            </a:endParaRPr>
          </a:p>
          <a:p>
            <a:pPr marL="342900" indent="-342900">
              <a:buFont typeface="Arial" panose="020B0604020202020204" pitchFamily="34" charset="0"/>
              <a:buChar char="•"/>
              <a:tabLst>
                <a:tab pos="469265" algn="l"/>
              </a:tabLst>
            </a:pPr>
            <a:r>
              <a:rPr lang="en-US" sz="2200">
                <a:latin typeface="Calibri"/>
                <a:cs typeface="Calibri"/>
              </a:rPr>
              <a:t>As</a:t>
            </a:r>
            <a:r>
              <a:rPr lang="en-US" sz="2200" spc="-30">
                <a:latin typeface="Calibri"/>
                <a:cs typeface="Calibri"/>
              </a:rPr>
              <a:t> approver,</a:t>
            </a:r>
            <a:r>
              <a:rPr lang="en-US" sz="2200" spc="-50">
                <a:latin typeface="Calibri"/>
                <a:cs typeface="Calibri"/>
              </a:rPr>
              <a:t> </a:t>
            </a:r>
            <a:r>
              <a:rPr lang="en-US" sz="2200">
                <a:latin typeface="Calibri"/>
                <a:cs typeface="Calibri"/>
              </a:rPr>
              <a:t>you</a:t>
            </a:r>
            <a:r>
              <a:rPr lang="en-US" sz="2200" spc="-60">
                <a:latin typeface="Calibri"/>
                <a:cs typeface="Calibri"/>
              </a:rPr>
              <a:t> </a:t>
            </a:r>
            <a:r>
              <a:rPr lang="en-US" sz="2200">
                <a:latin typeface="Calibri"/>
                <a:cs typeface="Calibri"/>
              </a:rPr>
              <a:t>will</a:t>
            </a:r>
            <a:r>
              <a:rPr lang="en-US" sz="2200" spc="-30">
                <a:latin typeface="Calibri"/>
                <a:cs typeface="Calibri"/>
              </a:rPr>
              <a:t> </a:t>
            </a:r>
            <a:r>
              <a:rPr lang="en-US" sz="2200">
                <a:latin typeface="Calibri"/>
                <a:cs typeface="Calibri"/>
              </a:rPr>
              <a:t>have</a:t>
            </a:r>
            <a:r>
              <a:rPr lang="en-US" sz="2200" spc="-40">
                <a:latin typeface="Calibri"/>
                <a:cs typeface="Calibri"/>
              </a:rPr>
              <a:t> </a:t>
            </a:r>
            <a:r>
              <a:rPr lang="en-US" sz="2200">
                <a:latin typeface="Calibri"/>
                <a:cs typeface="Calibri"/>
              </a:rPr>
              <a:t>the</a:t>
            </a:r>
            <a:r>
              <a:rPr lang="en-US" sz="2200" spc="-45">
                <a:latin typeface="Calibri"/>
                <a:cs typeface="Calibri"/>
              </a:rPr>
              <a:t> </a:t>
            </a:r>
            <a:r>
              <a:rPr lang="en-US" sz="2200">
                <a:latin typeface="Calibri"/>
                <a:cs typeface="Calibri"/>
              </a:rPr>
              <a:t>ability</a:t>
            </a:r>
            <a:r>
              <a:rPr lang="en-US" sz="2200" spc="-55">
                <a:latin typeface="Calibri"/>
                <a:cs typeface="Calibri"/>
              </a:rPr>
              <a:t> </a:t>
            </a:r>
            <a:r>
              <a:rPr lang="en-US" sz="2200">
                <a:latin typeface="Calibri"/>
                <a:cs typeface="Calibri"/>
              </a:rPr>
              <a:t>to</a:t>
            </a:r>
            <a:r>
              <a:rPr lang="en-US" sz="2200" spc="-45">
                <a:latin typeface="Calibri"/>
                <a:cs typeface="Calibri"/>
              </a:rPr>
              <a:t> </a:t>
            </a:r>
            <a:r>
              <a:rPr lang="en-US" sz="2200">
                <a:latin typeface="Calibri"/>
                <a:cs typeface="Calibri"/>
              </a:rPr>
              <a:t>review</a:t>
            </a:r>
            <a:r>
              <a:rPr lang="en-US" sz="2200" spc="-20">
                <a:latin typeface="Calibri"/>
                <a:cs typeface="Calibri"/>
              </a:rPr>
              <a:t> </a:t>
            </a:r>
            <a:r>
              <a:rPr lang="en-US" sz="2200">
                <a:latin typeface="Calibri"/>
                <a:cs typeface="Calibri"/>
              </a:rPr>
              <a:t>each</a:t>
            </a:r>
            <a:r>
              <a:rPr lang="en-US" sz="2200" spc="-35">
                <a:latin typeface="Calibri"/>
                <a:cs typeface="Calibri"/>
              </a:rPr>
              <a:t> </a:t>
            </a:r>
            <a:r>
              <a:rPr lang="en-US" sz="2200">
                <a:latin typeface="Calibri"/>
                <a:cs typeface="Calibri"/>
              </a:rPr>
              <a:t>individual</a:t>
            </a:r>
            <a:r>
              <a:rPr lang="en-US" sz="2200" spc="-50">
                <a:latin typeface="Calibri"/>
                <a:cs typeface="Calibri"/>
              </a:rPr>
              <a:t> </a:t>
            </a:r>
            <a:r>
              <a:rPr lang="en-US" sz="2200">
                <a:latin typeface="Calibri"/>
                <a:cs typeface="Calibri"/>
              </a:rPr>
              <a:t>line</a:t>
            </a:r>
            <a:r>
              <a:rPr lang="en-US" sz="2200" spc="-45">
                <a:latin typeface="Calibri"/>
                <a:cs typeface="Calibri"/>
              </a:rPr>
              <a:t> </a:t>
            </a:r>
            <a:r>
              <a:rPr lang="en-US" sz="2200">
                <a:latin typeface="Calibri"/>
                <a:cs typeface="Calibri"/>
              </a:rPr>
              <a:t>item</a:t>
            </a:r>
            <a:r>
              <a:rPr lang="en-US" sz="2200" spc="-45">
                <a:latin typeface="Calibri"/>
                <a:cs typeface="Calibri"/>
              </a:rPr>
              <a:t> </a:t>
            </a:r>
            <a:r>
              <a:rPr lang="en-US" sz="2200">
                <a:latin typeface="Calibri"/>
                <a:cs typeface="Calibri"/>
              </a:rPr>
              <a:t>with</a:t>
            </a:r>
            <a:r>
              <a:rPr lang="en-US" sz="2200" spc="-35">
                <a:latin typeface="Calibri"/>
                <a:cs typeface="Calibri"/>
              </a:rPr>
              <a:t> </a:t>
            </a:r>
            <a:r>
              <a:rPr lang="en-US" sz="2200">
                <a:latin typeface="Calibri"/>
                <a:cs typeface="Calibri"/>
              </a:rPr>
              <a:t>the</a:t>
            </a:r>
            <a:r>
              <a:rPr lang="en-US" sz="2200" spc="-45">
                <a:latin typeface="Calibri"/>
                <a:cs typeface="Calibri"/>
              </a:rPr>
              <a:t> </a:t>
            </a:r>
            <a:r>
              <a:rPr lang="en-US" sz="2200">
                <a:latin typeface="Calibri"/>
                <a:cs typeface="Calibri"/>
              </a:rPr>
              <a:t>following</a:t>
            </a:r>
            <a:r>
              <a:rPr lang="en-US" sz="2200" spc="-70">
                <a:latin typeface="Calibri"/>
                <a:cs typeface="Calibri"/>
              </a:rPr>
              <a:t> </a:t>
            </a:r>
            <a:r>
              <a:rPr lang="en-US" sz="2200" spc="-10">
                <a:latin typeface="Calibri"/>
                <a:cs typeface="Calibri"/>
              </a:rPr>
              <a:t>options:</a:t>
            </a:r>
            <a:endParaRPr lang="en-US" sz="2000">
              <a:latin typeface="Calibri"/>
              <a:ea typeface="Calibri"/>
              <a:cs typeface="Calibri"/>
            </a:endParaRPr>
          </a:p>
          <a:p>
            <a:pPr marL="800100" lvl="1" indent="-342900">
              <a:buFont typeface="Wingdings" panose="05000000000000000000" pitchFamily="2" charset="2"/>
              <a:buChar char="Ø"/>
              <a:tabLst>
                <a:tab pos="469265" algn="l"/>
              </a:tabLst>
            </a:pPr>
            <a:r>
              <a:rPr lang="en-US" sz="2000" b="1" u="heavy">
                <a:uFill>
                  <a:solidFill>
                    <a:srgbClr val="000000"/>
                  </a:solidFill>
                </a:uFill>
                <a:latin typeface="Calibri"/>
                <a:cs typeface="Calibri"/>
              </a:rPr>
              <a:t>Reconcile</a:t>
            </a:r>
            <a:r>
              <a:rPr lang="en-US" sz="2000" b="1" u="none">
                <a:latin typeface="Calibri"/>
                <a:cs typeface="Calibri"/>
              </a:rPr>
              <a:t>:</a:t>
            </a:r>
            <a:r>
              <a:rPr lang="en-US" sz="2000" b="1" u="none" spc="-70">
                <a:latin typeface="Calibri"/>
                <a:cs typeface="Calibri"/>
              </a:rPr>
              <a:t> </a:t>
            </a:r>
            <a:r>
              <a:rPr lang="en-US" sz="2000" u="none">
                <a:latin typeface="Calibri"/>
                <a:cs typeface="Calibri"/>
              </a:rPr>
              <a:t>Marks</a:t>
            </a:r>
            <a:r>
              <a:rPr lang="en-US" sz="2000" u="none" spc="-55">
                <a:latin typeface="Calibri"/>
                <a:cs typeface="Calibri"/>
              </a:rPr>
              <a:t> </a:t>
            </a:r>
            <a:r>
              <a:rPr lang="en-US" sz="2000" u="none">
                <a:latin typeface="Calibri"/>
                <a:cs typeface="Calibri"/>
              </a:rPr>
              <a:t>expense</a:t>
            </a:r>
            <a:r>
              <a:rPr lang="en-US" sz="2000" u="none" spc="-75">
                <a:latin typeface="Calibri"/>
                <a:cs typeface="Calibri"/>
              </a:rPr>
              <a:t> </a:t>
            </a:r>
            <a:r>
              <a:rPr lang="en-US" sz="2000" u="none">
                <a:latin typeface="Calibri"/>
                <a:cs typeface="Calibri"/>
              </a:rPr>
              <a:t>as</a:t>
            </a:r>
            <a:r>
              <a:rPr lang="en-US" sz="2000" u="none" spc="-55">
                <a:latin typeface="Calibri"/>
                <a:cs typeface="Calibri"/>
              </a:rPr>
              <a:t> </a:t>
            </a:r>
            <a:r>
              <a:rPr lang="en-US" sz="2000" u="none">
                <a:latin typeface="Calibri"/>
                <a:cs typeface="Calibri"/>
              </a:rPr>
              <a:t>okay</a:t>
            </a:r>
            <a:r>
              <a:rPr lang="en-US" sz="2000" u="none" spc="-45">
                <a:latin typeface="Calibri"/>
                <a:cs typeface="Calibri"/>
              </a:rPr>
              <a:t> </a:t>
            </a:r>
            <a:r>
              <a:rPr lang="en-US" sz="2000" u="none">
                <a:latin typeface="Calibri"/>
                <a:cs typeface="Calibri"/>
              </a:rPr>
              <a:t>and</a:t>
            </a:r>
            <a:r>
              <a:rPr lang="en-US" sz="2000" u="none" spc="-85">
                <a:latin typeface="Calibri"/>
                <a:cs typeface="Calibri"/>
              </a:rPr>
              <a:t> </a:t>
            </a:r>
            <a:r>
              <a:rPr lang="en-US" sz="2000" u="none">
                <a:latin typeface="Calibri"/>
                <a:cs typeface="Calibri"/>
              </a:rPr>
              <a:t>ready</a:t>
            </a:r>
            <a:r>
              <a:rPr lang="en-US" sz="2000" u="none" spc="-80">
                <a:latin typeface="Calibri"/>
                <a:cs typeface="Calibri"/>
              </a:rPr>
              <a:t> </a:t>
            </a:r>
            <a:r>
              <a:rPr lang="en-US" sz="2000" u="none">
                <a:latin typeface="Calibri"/>
                <a:cs typeface="Calibri"/>
              </a:rPr>
              <a:t>for</a:t>
            </a:r>
            <a:r>
              <a:rPr lang="en-US" sz="2000" u="none" spc="-90">
                <a:latin typeface="Calibri"/>
                <a:cs typeface="Calibri"/>
              </a:rPr>
              <a:t> </a:t>
            </a:r>
            <a:r>
              <a:rPr lang="en-US" sz="2000" spc="-10">
                <a:latin typeface="Calibri"/>
                <a:cs typeface="Calibri"/>
              </a:rPr>
              <a:t>approval</a:t>
            </a:r>
            <a:endParaRPr lang="en-US" sz="2000">
              <a:latin typeface="Calibri"/>
              <a:cs typeface="Calibri"/>
            </a:endParaRPr>
          </a:p>
          <a:p>
            <a:pPr marL="800100" lvl="1" indent="-342900">
              <a:buFont typeface="Wingdings" panose="05000000000000000000" pitchFamily="2" charset="2"/>
              <a:buChar char="Ø"/>
              <a:tabLst>
                <a:tab pos="469265" algn="l"/>
              </a:tabLst>
            </a:pPr>
            <a:r>
              <a:rPr lang="en-US" sz="2000" b="1" u="heavy">
                <a:uFill>
                  <a:solidFill>
                    <a:srgbClr val="000000"/>
                  </a:solidFill>
                </a:uFill>
                <a:latin typeface="Calibri"/>
                <a:cs typeface="Calibri"/>
              </a:rPr>
              <a:t>Reassign</a:t>
            </a:r>
            <a:r>
              <a:rPr lang="en-US" sz="2000" b="1" u="none">
                <a:latin typeface="Calibri"/>
                <a:cs typeface="Calibri"/>
              </a:rPr>
              <a:t>:</a:t>
            </a:r>
            <a:r>
              <a:rPr lang="en-US" sz="2000" b="1" u="none" spc="-40">
                <a:latin typeface="Calibri"/>
                <a:cs typeface="Calibri"/>
              </a:rPr>
              <a:t> </a:t>
            </a:r>
            <a:r>
              <a:rPr lang="en-US" sz="2000" u="none">
                <a:latin typeface="Calibri"/>
                <a:cs typeface="Calibri"/>
              </a:rPr>
              <a:t>Assign</a:t>
            </a:r>
            <a:r>
              <a:rPr lang="en-US" sz="2000" u="none" spc="-15">
                <a:latin typeface="Calibri"/>
                <a:cs typeface="Calibri"/>
              </a:rPr>
              <a:t> </a:t>
            </a:r>
            <a:r>
              <a:rPr lang="en-US" sz="2000" u="none">
                <a:latin typeface="Calibri"/>
                <a:cs typeface="Calibri"/>
              </a:rPr>
              <a:t>the</a:t>
            </a:r>
            <a:r>
              <a:rPr lang="en-US" sz="2000" u="none" spc="-45">
                <a:latin typeface="Calibri"/>
                <a:cs typeface="Calibri"/>
              </a:rPr>
              <a:t> </a:t>
            </a:r>
            <a:r>
              <a:rPr lang="en-US" sz="2000" u="none">
                <a:latin typeface="Calibri"/>
                <a:cs typeface="Calibri"/>
              </a:rPr>
              <a:t>expense</a:t>
            </a:r>
            <a:r>
              <a:rPr lang="en-US" sz="2000" u="none" spc="-20">
                <a:latin typeface="Calibri"/>
                <a:cs typeface="Calibri"/>
              </a:rPr>
              <a:t> </a:t>
            </a:r>
            <a:r>
              <a:rPr lang="en-US" sz="2000" u="none">
                <a:latin typeface="Calibri"/>
                <a:cs typeface="Calibri"/>
              </a:rPr>
              <a:t>to</a:t>
            </a:r>
            <a:r>
              <a:rPr lang="en-US" sz="2000" u="none" spc="-60">
                <a:latin typeface="Calibri"/>
                <a:cs typeface="Calibri"/>
              </a:rPr>
              <a:t> </a:t>
            </a:r>
            <a:r>
              <a:rPr lang="en-US" sz="2000" u="none">
                <a:latin typeface="Calibri"/>
                <a:cs typeface="Calibri"/>
              </a:rPr>
              <a:t>another</a:t>
            </a:r>
            <a:r>
              <a:rPr lang="en-US" sz="2000" u="none" spc="-60">
                <a:latin typeface="Calibri"/>
                <a:cs typeface="Calibri"/>
              </a:rPr>
              <a:t> </a:t>
            </a:r>
            <a:r>
              <a:rPr lang="en-US" sz="2000" u="none" spc="-10">
                <a:latin typeface="Calibri"/>
                <a:cs typeface="Calibri"/>
              </a:rPr>
              <a:t>approver</a:t>
            </a:r>
            <a:r>
              <a:rPr lang="en-US" sz="2000" u="none" spc="-60">
                <a:latin typeface="Calibri"/>
                <a:cs typeface="Calibri"/>
              </a:rPr>
              <a:t> </a:t>
            </a:r>
            <a:r>
              <a:rPr lang="en-US" sz="2000" u="none">
                <a:latin typeface="Calibri"/>
                <a:cs typeface="Calibri"/>
              </a:rPr>
              <a:t>and</a:t>
            </a:r>
            <a:r>
              <a:rPr lang="en-US" sz="2000" u="none" spc="-35">
                <a:latin typeface="Calibri"/>
                <a:cs typeface="Calibri"/>
              </a:rPr>
              <a:t> </a:t>
            </a:r>
            <a:r>
              <a:rPr lang="en-US" sz="2000" u="none">
                <a:latin typeface="Calibri"/>
                <a:cs typeface="Calibri"/>
              </a:rPr>
              <a:t>send</a:t>
            </a:r>
            <a:r>
              <a:rPr lang="en-US" sz="2000" u="none" spc="-40">
                <a:latin typeface="Calibri"/>
                <a:cs typeface="Calibri"/>
              </a:rPr>
              <a:t> </a:t>
            </a:r>
            <a:r>
              <a:rPr lang="en-US" sz="2000" u="none">
                <a:latin typeface="Calibri"/>
                <a:cs typeface="Calibri"/>
              </a:rPr>
              <a:t>a</a:t>
            </a:r>
            <a:r>
              <a:rPr lang="en-US" sz="2000" u="none" spc="-45">
                <a:latin typeface="Calibri"/>
                <a:cs typeface="Calibri"/>
              </a:rPr>
              <a:t> </a:t>
            </a:r>
            <a:r>
              <a:rPr lang="en-US" sz="2000" u="none">
                <a:latin typeface="Calibri"/>
                <a:cs typeface="Calibri"/>
              </a:rPr>
              <a:t>note</a:t>
            </a:r>
            <a:r>
              <a:rPr lang="en-US" sz="2000" u="none" spc="-40">
                <a:latin typeface="Calibri"/>
                <a:cs typeface="Calibri"/>
              </a:rPr>
              <a:t> </a:t>
            </a:r>
            <a:r>
              <a:rPr lang="en-US" sz="2000" u="none">
                <a:latin typeface="Calibri"/>
                <a:cs typeface="Calibri"/>
              </a:rPr>
              <a:t>to</a:t>
            </a:r>
            <a:r>
              <a:rPr lang="en-US" sz="2000" u="none" spc="-60">
                <a:latin typeface="Calibri"/>
                <a:cs typeface="Calibri"/>
              </a:rPr>
              <a:t> </a:t>
            </a:r>
            <a:r>
              <a:rPr lang="en-US" sz="2000" u="none">
                <a:latin typeface="Calibri"/>
                <a:cs typeface="Calibri"/>
              </a:rPr>
              <a:t>that</a:t>
            </a:r>
            <a:r>
              <a:rPr lang="en-US" sz="2000" u="none" spc="-35">
                <a:latin typeface="Calibri"/>
                <a:cs typeface="Calibri"/>
              </a:rPr>
              <a:t> </a:t>
            </a:r>
            <a:r>
              <a:rPr lang="en-US" sz="2000" u="none" spc="-10">
                <a:latin typeface="Calibri"/>
                <a:cs typeface="Calibri"/>
              </a:rPr>
              <a:t>individual.</a:t>
            </a:r>
            <a:endParaRPr lang="en-US" sz="2000">
              <a:latin typeface="Calibri"/>
              <a:cs typeface="Calibri"/>
            </a:endParaRPr>
          </a:p>
          <a:p>
            <a:pPr marL="800100" lvl="1" indent="-342900">
              <a:buFont typeface="Wingdings" panose="05000000000000000000" pitchFamily="2" charset="2"/>
              <a:buChar char="Ø"/>
              <a:tabLst>
                <a:tab pos="469265" algn="l"/>
              </a:tabLst>
            </a:pPr>
            <a:r>
              <a:rPr lang="en-US" sz="2000" b="1" u="heavy">
                <a:uFill>
                  <a:solidFill>
                    <a:srgbClr val="000000"/>
                  </a:solidFill>
                </a:uFill>
                <a:latin typeface="Calibri"/>
                <a:cs typeface="Calibri"/>
              </a:rPr>
              <a:t>Adjust</a:t>
            </a:r>
            <a:r>
              <a:rPr lang="en-US" sz="2000" b="1" u="none">
                <a:latin typeface="Calibri"/>
                <a:cs typeface="Calibri"/>
              </a:rPr>
              <a:t>:</a:t>
            </a:r>
            <a:r>
              <a:rPr lang="en-US" sz="2000" b="1" u="none" spc="-85">
                <a:latin typeface="Calibri"/>
                <a:cs typeface="Calibri"/>
              </a:rPr>
              <a:t> </a:t>
            </a:r>
            <a:r>
              <a:rPr lang="en-US" sz="2000" u="none">
                <a:latin typeface="Calibri"/>
                <a:cs typeface="Calibri"/>
              </a:rPr>
              <a:t>Allows</a:t>
            </a:r>
            <a:r>
              <a:rPr lang="en-US" sz="2000" u="none" spc="-40">
                <a:latin typeface="Calibri"/>
                <a:cs typeface="Calibri"/>
              </a:rPr>
              <a:t> </a:t>
            </a:r>
            <a:r>
              <a:rPr lang="en-US" sz="2000" u="none" spc="-10">
                <a:latin typeface="Calibri"/>
                <a:cs typeface="Calibri"/>
              </a:rPr>
              <a:t>approver</a:t>
            </a:r>
            <a:r>
              <a:rPr lang="en-US" sz="2000" u="none" spc="-65">
                <a:latin typeface="Calibri"/>
                <a:cs typeface="Calibri"/>
              </a:rPr>
              <a:t> </a:t>
            </a:r>
            <a:r>
              <a:rPr lang="en-US" sz="2000" u="none">
                <a:latin typeface="Calibri"/>
                <a:cs typeface="Calibri"/>
              </a:rPr>
              <a:t>to</a:t>
            </a:r>
            <a:r>
              <a:rPr lang="en-US" sz="2000" u="none" spc="-55">
                <a:latin typeface="Calibri"/>
                <a:cs typeface="Calibri"/>
              </a:rPr>
              <a:t> </a:t>
            </a:r>
            <a:r>
              <a:rPr lang="en-US" sz="2000" u="none">
                <a:latin typeface="Calibri"/>
                <a:cs typeface="Calibri"/>
              </a:rPr>
              <a:t>make</a:t>
            </a:r>
            <a:r>
              <a:rPr lang="en-US" sz="2000" u="none" spc="-30">
                <a:latin typeface="Calibri"/>
                <a:cs typeface="Calibri"/>
              </a:rPr>
              <a:t> </a:t>
            </a:r>
            <a:r>
              <a:rPr lang="en-US" sz="2000" u="none">
                <a:latin typeface="Calibri"/>
                <a:cs typeface="Calibri"/>
              </a:rPr>
              <a:t>an</a:t>
            </a:r>
            <a:r>
              <a:rPr lang="en-US" sz="2000" u="none" spc="-50">
                <a:latin typeface="Calibri"/>
                <a:cs typeface="Calibri"/>
              </a:rPr>
              <a:t> </a:t>
            </a:r>
            <a:r>
              <a:rPr lang="en-US" sz="2000" u="none" spc="-10">
                <a:latin typeface="Calibri"/>
                <a:cs typeface="Calibri"/>
              </a:rPr>
              <a:t>adjustment</a:t>
            </a:r>
            <a:r>
              <a:rPr lang="en-US" sz="2000" u="none" spc="-80">
                <a:latin typeface="Calibri"/>
                <a:cs typeface="Calibri"/>
              </a:rPr>
              <a:t> </a:t>
            </a:r>
            <a:r>
              <a:rPr lang="en-US" sz="2000" u="none">
                <a:latin typeface="Calibri"/>
                <a:cs typeface="Calibri"/>
              </a:rPr>
              <a:t>to</a:t>
            </a:r>
            <a:r>
              <a:rPr lang="en-US" sz="2000" u="none" spc="-50">
                <a:latin typeface="Calibri"/>
                <a:cs typeface="Calibri"/>
              </a:rPr>
              <a:t> </a:t>
            </a:r>
            <a:r>
              <a:rPr lang="en-US" sz="2000" u="none">
                <a:latin typeface="Calibri"/>
                <a:cs typeface="Calibri"/>
              </a:rPr>
              <a:t>the</a:t>
            </a:r>
            <a:r>
              <a:rPr lang="en-US" sz="2000" u="none" spc="-55">
                <a:latin typeface="Calibri"/>
                <a:cs typeface="Calibri"/>
              </a:rPr>
              <a:t> </a:t>
            </a:r>
            <a:r>
              <a:rPr lang="en-US" sz="2000" u="none">
                <a:latin typeface="Calibri"/>
                <a:cs typeface="Calibri"/>
              </a:rPr>
              <a:t>Business</a:t>
            </a:r>
            <a:r>
              <a:rPr lang="en-US" sz="2000" u="none" spc="-35">
                <a:latin typeface="Calibri"/>
                <a:cs typeface="Calibri"/>
              </a:rPr>
              <a:t> </a:t>
            </a:r>
            <a:r>
              <a:rPr lang="en-US" sz="2000" u="none">
                <a:latin typeface="Calibri"/>
                <a:cs typeface="Calibri"/>
              </a:rPr>
              <a:t>Purpose,</a:t>
            </a:r>
            <a:r>
              <a:rPr lang="en-US" sz="2000" u="none" spc="-75">
                <a:latin typeface="Calibri"/>
                <a:cs typeface="Calibri"/>
              </a:rPr>
              <a:t> </a:t>
            </a:r>
            <a:r>
              <a:rPr lang="en-US" sz="2000" u="none">
                <a:latin typeface="Calibri"/>
                <a:cs typeface="Calibri"/>
              </a:rPr>
              <a:t>Allocation</a:t>
            </a:r>
            <a:r>
              <a:rPr lang="en-US" sz="2000" u="none">
                <a:solidFill>
                  <a:srgbClr val="FF0000"/>
                </a:solidFill>
                <a:latin typeface="Calibri"/>
                <a:cs typeface="Calibri"/>
              </a:rPr>
              <a:t>*</a:t>
            </a:r>
            <a:r>
              <a:rPr lang="en-US" sz="2000" u="none">
                <a:latin typeface="Calibri"/>
                <a:cs typeface="Calibri"/>
              </a:rPr>
              <a:t>,</a:t>
            </a:r>
            <a:r>
              <a:rPr lang="en-US" sz="2000" u="none" spc="-55">
                <a:latin typeface="Calibri"/>
                <a:cs typeface="Calibri"/>
              </a:rPr>
              <a:t> </a:t>
            </a:r>
            <a:r>
              <a:rPr lang="en-US" sz="2000" u="none">
                <a:latin typeface="Calibri"/>
                <a:cs typeface="Calibri"/>
              </a:rPr>
              <a:t>and/or</a:t>
            </a:r>
            <a:r>
              <a:rPr lang="en-US" sz="2000" u="none" spc="-50">
                <a:latin typeface="Calibri"/>
                <a:cs typeface="Calibri"/>
              </a:rPr>
              <a:t> </a:t>
            </a:r>
            <a:r>
              <a:rPr lang="en-US" sz="2000" u="none" spc="-10">
                <a:latin typeface="Calibri"/>
                <a:cs typeface="Calibri"/>
              </a:rPr>
              <a:t>Uploaded documentation.</a:t>
            </a:r>
            <a:r>
              <a:rPr lang="en-US" sz="2000" u="none" spc="-75">
                <a:latin typeface="Calibri"/>
                <a:cs typeface="Calibri"/>
              </a:rPr>
              <a:t> </a:t>
            </a:r>
            <a:r>
              <a:rPr lang="en-US" sz="2000" u="none" spc="-10">
                <a:latin typeface="Calibri"/>
                <a:cs typeface="Calibri"/>
              </a:rPr>
              <a:t>Adjustment</a:t>
            </a:r>
            <a:r>
              <a:rPr lang="en-US" sz="2000" u="none" spc="-60">
                <a:latin typeface="Calibri"/>
                <a:cs typeface="Calibri"/>
              </a:rPr>
              <a:t> </a:t>
            </a:r>
            <a:r>
              <a:rPr lang="en-US" sz="2000" u="none">
                <a:latin typeface="Calibri"/>
                <a:cs typeface="Calibri"/>
              </a:rPr>
              <a:t>comment</a:t>
            </a:r>
            <a:r>
              <a:rPr lang="en-US" sz="2000" u="none" spc="-20">
                <a:latin typeface="Calibri"/>
                <a:cs typeface="Calibri"/>
              </a:rPr>
              <a:t> </a:t>
            </a:r>
            <a:r>
              <a:rPr lang="en-US" sz="2000" u="none">
                <a:latin typeface="Calibri"/>
                <a:cs typeface="Calibri"/>
              </a:rPr>
              <a:t>will</a:t>
            </a:r>
            <a:r>
              <a:rPr lang="en-US" sz="2000" u="none" spc="10">
                <a:latin typeface="Calibri"/>
                <a:cs typeface="Calibri"/>
              </a:rPr>
              <a:t> </a:t>
            </a:r>
            <a:r>
              <a:rPr lang="en-US" sz="2000" u="none">
                <a:latin typeface="Calibri"/>
                <a:cs typeface="Calibri"/>
              </a:rPr>
              <a:t>be</a:t>
            </a:r>
            <a:r>
              <a:rPr lang="en-US" sz="2000" u="none" spc="-25">
                <a:latin typeface="Calibri"/>
                <a:cs typeface="Calibri"/>
              </a:rPr>
              <a:t> </a:t>
            </a:r>
            <a:r>
              <a:rPr lang="en-US" sz="2000" u="none" spc="-10">
                <a:latin typeface="Calibri"/>
                <a:cs typeface="Calibri"/>
              </a:rPr>
              <a:t>required.</a:t>
            </a:r>
            <a:endParaRPr lang="en-US" sz="2000">
              <a:latin typeface="Calibri"/>
              <a:cs typeface="Calibri"/>
            </a:endParaRPr>
          </a:p>
          <a:p>
            <a:pPr marL="800100" lvl="1" indent="-342900">
              <a:buFont typeface="Wingdings" panose="05000000000000000000" pitchFamily="2" charset="2"/>
              <a:buChar char="Ø"/>
              <a:tabLst>
                <a:tab pos="469265" algn="l"/>
              </a:tabLst>
            </a:pPr>
            <a:r>
              <a:rPr lang="en-US" sz="2000" b="1" u="heavy">
                <a:uFill>
                  <a:solidFill>
                    <a:srgbClr val="000000"/>
                  </a:solidFill>
                </a:uFill>
                <a:latin typeface="Calibri"/>
                <a:cs typeface="Calibri"/>
              </a:rPr>
              <a:t>Return</a:t>
            </a:r>
            <a:r>
              <a:rPr lang="en-US" sz="2000" b="1" u="none">
                <a:latin typeface="Calibri"/>
                <a:cs typeface="Calibri"/>
              </a:rPr>
              <a:t>:</a:t>
            </a:r>
            <a:r>
              <a:rPr lang="en-US" sz="2000" b="1" u="none" spc="-70">
                <a:latin typeface="Calibri"/>
                <a:cs typeface="Calibri"/>
              </a:rPr>
              <a:t> </a:t>
            </a:r>
            <a:r>
              <a:rPr lang="en-US" sz="2000" u="none">
                <a:latin typeface="Calibri"/>
                <a:cs typeface="Calibri"/>
              </a:rPr>
              <a:t>Return</a:t>
            </a:r>
            <a:r>
              <a:rPr lang="en-US" sz="2000" u="none" spc="-30">
                <a:latin typeface="Calibri"/>
                <a:cs typeface="Calibri"/>
              </a:rPr>
              <a:t> </a:t>
            </a:r>
            <a:r>
              <a:rPr lang="en-US" sz="2000" u="none">
                <a:latin typeface="Calibri"/>
                <a:cs typeface="Calibri"/>
              </a:rPr>
              <a:t>the</a:t>
            </a:r>
            <a:r>
              <a:rPr lang="en-US" sz="2000" u="none" spc="-70">
                <a:latin typeface="Calibri"/>
                <a:cs typeface="Calibri"/>
              </a:rPr>
              <a:t> </a:t>
            </a:r>
            <a:r>
              <a:rPr lang="en-US" sz="2000" u="none">
                <a:latin typeface="Calibri"/>
                <a:cs typeface="Calibri"/>
              </a:rPr>
              <a:t>expense</a:t>
            </a:r>
            <a:r>
              <a:rPr lang="en-US" sz="2000" u="none" spc="-35">
                <a:latin typeface="Calibri"/>
                <a:cs typeface="Calibri"/>
              </a:rPr>
              <a:t> </a:t>
            </a:r>
            <a:r>
              <a:rPr lang="en-US" sz="2000" u="none">
                <a:latin typeface="Calibri"/>
                <a:cs typeface="Calibri"/>
              </a:rPr>
              <a:t>line</a:t>
            </a:r>
            <a:r>
              <a:rPr lang="en-US" sz="2000" u="none" spc="-50">
                <a:latin typeface="Calibri"/>
                <a:cs typeface="Calibri"/>
              </a:rPr>
              <a:t> </a:t>
            </a:r>
            <a:r>
              <a:rPr lang="en-US" sz="2000" u="none">
                <a:latin typeface="Calibri"/>
                <a:cs typeface="Calibri"/>
              </a:rPr>
              <a:t>item</a:t>
            </a:r>
            <a:r>
              <a:rPr lang="en-US" sz="2000" u="none" spc="-50">
                <a:latin typeface="Calibri"/>
                <a:cs typeface="Calibri"/>
              </a:rPr>
              <a:t> </a:t>
            </a:r>
            <a:r>
              <a:rPr lang="en-US" sz="2000" u="none">
                <a:latin typeface="Calibri"/>
                <a:cs typeface="Calibri"/>
              </a:rPr>
              <a:t>to</a:t>
            </a:r>
            <a:r>
              <a:rPr lang="en-US" sz="2000" u="none" spc="-55">
                <a:latin typeface="Calibri"/>
                <a:cs typeface="Calibri"/>
              </a:rPr>
              <a:t> </a:t>
            </a:r>
            <a:r>
              <a:rPr lang="en-US" sz="2000" u="none">
                <a:latin typeface="Calibri"/>
                <a:cs typeface="Calibri"/>
              </a:rPr>
              <a:t>the</a:t>
            </a:r>
            <a:r>
              <a:rPr lang="en-US" sz="2000" u="none" spc="-50">
                <a:latin typeface="Calibri"/>
                <a:cs typeface="Calibri"/>
              </a:rPr>
              <a:t> </a:t>
            </a:r>
            <a:r>
              <a:rPr lang="en-US" sz="2000" u="none">
                <a:latin typeface="Calibri"/>
                <a:cs typeface="Calibri"/>
              </a:rPr>
              <a:t>dashboard</a:t>
            </a:r>
            <a:r>
              <a:rPr lang="en-US" sz="2000" u="none" spc="-85">
                <a:latin typeface="Calibri"/>
                <a:cs typeface="Calibri"/>
              </a:rPr>
              <a:t> </a:t>
            </a:r>
            <a:r>
              <a:rPr lang="en-US" sz="2000" u="none">
                <a:latin typeface="Calibri"/>
                <a:cs typeface="Calibri"/>
              </a:rPr>
              <a:t>of</a:t>
            </a:r>
            <a:r>
              <a:rPr lang="en-US" sz="2000" u="none" spc="-50">
                <a:latin typeface="Calibri"/>
                <a:cs typeface="Calibri"/>
              </a:rPr>
              <a:t> </a:t>
            </a:r>
            <a:r>
              <a:rPr lang="en-US" sz="2000" u="none">
                <a:latin typeface="Calibri"/>
                <a:cs typeface="Calibri"/>
              </a:rPr>
              <a:t>the</a:t>
            </a:r>
            <a:r>
              <a:rPr lang="en-US" sz="2000" u="none" spc="-50">
                <a:latin typeface="Calibri"/>
                <a:cs typeface="Calibri"/>
              </a:rPr>
              <a:t> </a:t>
            </a:r>
            <a:r>
              <a:rPr lang="en-US" sz="2000" u="none">
                <a:latin typeface="Calibri"/>
                <a:cs typeface="Calibri"/>
              </a:rPr>
              <a:t>cardholder</a:t>
            </a:r>
            <a:r>
              <a:rPr lang="en-US" sz="2000" u="none" spc="-70">
                <a:latin typeface="Calibri"/>
                <a:cs typeface="Calibri"/>
              </a:rPr>
              <a:t> </a:t>
            </a:r>
            <a:r>
              <a:rPr lang="en-US" sz="2000" u="none">
                <a:latin typeface="Calibri"/>
                <a:cs typeface="Calibri"/>
              </a:rPr>
              <a:t>for</a:t>
            </a:r>
            <a:r>
              <a:rPr lang="en-US" sz="2000" u="none" spc="-70">
                <a:latin typeface="Calibri"/>
                <a:cs typeface="Calibri"/>
              </a:rPr>
              <a:t> </a:t>
            </a:r>
            <a:r>
              <a:rPr lang="en-US" sz="2000" u="none" spc="-10">
                <a:latin typeface="Calibri"/>
                <a:cs typeface="Calibri"/>
              </a:rPr>
              <a:t>changes.</a:t>
            </a:r>
            <a:endParaRPr lang="en-US" sz="2000">
              <a:latin typeface="Calibri"/>
              <a:ea typeface="Calibri"/>
              <a:cs typeface="Calibri"/>
            </a:endParaRPr>
          </a:p>
          <a:p>
            <a:pPr marL="342900" indent="-342900">
              <a:buFont typeface="Arial" panose="020B0604020202020204" pitchFamily="34" charset="0"/>
              <a:buChar char="•"/>
              <a:tabLst>
                <a:tab pos="469265" algn="l"/>
              </a:tabLst>
            </a:pPr>
            <a:endParaRPr lang="en-US" sz="2200">
              <a:latin typeface="Calibri"/>
              <a:cs typeface="Calibri"/>
            </a:endParaRPr>
          </a:p>
          <a:p>
            <a:pPr marL="342900" indent="-342900">
              <a:buFont typeface="Arial" panose="020B0604020202020204" pitchFamily="34" charset="0"/>
              <a:buChar char="•"/>
              <a:tabLst>
                <a:tab pos="469265" algn="l"/>
              </a:tabLst>
            </a:pPr>
            <a:r>
              <a:rPr lang="en-US" sz="2200">
                <a:latin typeface="Calibri"/>
                <a:cs typeface="Calibri"/>
              </a:rPr>
              <a:t>After</a:t>
            </a:r>
            <a:r>
              <a:rPr lang="en-US" sz="2200" spc="-55">
                <a:latin typeface="Calibri"/>
                <a:cs typeface="Calibri"/>
              </a:rPr>
              <a:t> </a:t>
            </a:r>
            <a:r>
              <a:rPr lang="en-US" sz="2200">
                <a:latin typeface="Calibri"/>
                <a:cs typeface="Calibri"/>
              </a:rPr>
              <a:t>expenses</a:t>
            </a:r>
            <a:r>
              <a:rPr lang="en-US" sz="2200" spc="-35">
                <a:latin typeface="Calibri"/>
                <a:cs typeface="Calibri"/>
              </a:rPr>
              <a:t> </a:t>
            </a:r>
            <a:r>
              <a:rPr lang="en-US" sz="2200">
                <a:latin typeface="Calibri"/>
                <a:cs typeface="Calibri"/>
              </a:rPr>
              <a:t>have</a:t>
            </a:r>
            <a:r>
              <a:rPr lang="en-US" sz="2200" spc="-55">
                <a:latin typeface="Calibri"/>
                <a:cs typeface="Calibri"/>
              </a:rPr>
              <a:t> </a:t>
            </a:r>
            <a:r>
              <a:rPr lang="en-US" sz="2200">
                <a:latin typeface="Calibri"/>
                <a:cs typeface="Calibri"/>
              </a:rPr>
              <a:t>been</a:t>
            </a:r>
            <a:r>
              <a:rPr lang="en-US" sz="2200" spc="-45">
                <a:latin typeface="Calibri"/>
                <a:cs typeface="Calibri"/>
              </a:rPr>
              <a:t> </a:t>
            </a:r>
            <a:r>
              <a:rPr lang="en-US" sz="2200" spc="-10">
                <a:latin typeface="Calibri"/>
                <a:cs typeface="Calibri"/>
              </a:rPr>
              <a:t>reviewed</a:t>
            </a:r>
            <a:r>
              <a:rPr lang="en-US" sz="2200" spc="-30">
                <a:latin typeface="Calibri"/>
                <a:cs typeface="Calibri"/>
              </a:rPr>
              <a:t> </a:t>
            </a:r>
            <a:r>
              <a:rPr lang="en-US" sz="2200">
                <a:latin typeface="Calibri"/>
                <a:cs typeface="Calibri"/>
              </a:rPr>
              <a:t>and</a:t>
            </a:r>
            <a:r>
              <a:rPr lang="en-US" sz="2200" spc="-45">
                <a:latin typeface="Calibri"/>
                <a:cs typeface="Calibri"/>
              </a:rPr>
              <a:t> </a:t>
            </a:r>
            <a:r>
              <a:rPr lang="en-US" sz="2200" spc="-10">
                <a:latin typeface="Calibri"/>
                <a:cs typeface="Calibri"/>
              </a:rPr>
              <a:t>adjusted</a:t>
            </a:r>
            <a:r>
              <a:rPr lang="en-US" sz="2200" spc="-85">
                <a:latin typeface="Calibri"/>
                <a:cs typeface="Calibri"/>
              </a:rPr>
              <a:t> </a:t>
            </a:r>
            <a:r>
              <a:rPr lang="en-US" sz="2200">
                <a:latin typeface="Calibri"/>
                <a:cs typeface="Calibri"/>
              </a:rPr>
              <a:t>(if</a:t>
            </a:r>
            <a:r>
              <a:rPr lang="en-US" sz="2200" spc="-30">
                <a:latin typeface="Calibri"/>
                <a:cs typeface="Calibri"/>
              </a:rPr>
              <a:t> </a:t>
            </a:r>
            <a:r>
              <a:rPr lang="en-US" sz="2200">
                <a:latin typeface="Calibri"/>
                <a:cs typeface="Calibri"/>
              </a:rPr>
              <a:t>necessary),</a:t>
            </a:r>
            <a:r>
              <a:rPr lang="en-US" sz="2200" spc="-20">
                <a:latin typeface="Calibri"/>
                <a:cs typeface="Calibri"/>
              </a:rPr>
              <a:t> </a:t>
            </a:r>
            <a:r>
              <a:rPr lang="en-US" sz="2200">
                <a:latin typeface="Calibri"/>
                <a:cs typeface="Calibri"/>
              </a:rPr>
              <a:t>click</a:t>
            </a:r>
            <a:r>
              <a:rPr lang="en-US" sz="2200" spc="-25">
                <a:latin typeface="Calibri"/>
                <a:cs typeface="Calibri"/>
              </a:rPr>
              <a:t> </a:t>
            </a:r>
            <a:r>
              <a:rPr lang="en-US" sz="2200">
                <a:latin typeface="Calibri"/>
                <a:cs typeface="Calibri"/>
              </a:rPr>
              <a:t>the</a:t>
            </a:r>
            <a:r>
              <a:rPr lang="en-US" sz="2200" spc="-55">
                <a:latin typeface="Calibri"/>
                <a:cs typeface="Calibri"/>
              </a:rPr>
              <a:t> </a:t>
            </a:r>
            <a:r>
              <a:rPr lang="en-US" sz="2200" b="1">
                <a:latin typeface="Calibri"/>
                <a:cs typeface="Calibri"/>
              </a:rPr>
              <a:t>Submit</a:t>
            </a:r>
            <a:r>
              <a:rPr lang="en-US" sz="2200" b="1" spc="-75">
                <a:latin typeface="Calibri"/>
                <a:cs typeface="Calibri"/>
              </a:rPr>
              <a:t> </a:t>
            </a:r>
            <a:r>
              <a:rPr lang="en-US" sz="2200">
                <a:latin typeface="Calibri"/>
                <a:cs typeface="Calibri"/>
              </a:rPr>
              <a:t>button</a:t>
            </a:r>
            <a:r>
              <a:rPr lang="en-US" sz="2200" spc="-80">
                <a:latin typeface="Calibri"/>
                <a:cs typeface="Calibri"/>
              </a:rPr>
              <a:t> </a:t>
            </a:r>
            <a:r>
              <a:rPr lang="en-US" sz="2200">
                <a:latin typeface="Calibri"/>
                <a:cs typeface="Calibri"/>
              </a:rPr>
              <a:t>to</a:t>
            </a:r>
            <a:r>
              <a:rPr lang="en-US" sz="2200" spc="-55">
                <a:latin typeface="Calibri"/>
                <a:cs typeface="Calibri"/>
              </a:rPr>
              <a:t> </a:t>
            </a:r>
            <a:r>
              <a:rPr lang="en-US" sz="2200" spc="-10">
                <a:latin typeface="Calibri"/>
                <a:cs typeface="Calibri"/>
              </a:rPr>
              <a:t>approve.</a:t>
            </a:r>
            <a:endParaRPr lang="en-US" sz="2200">
              <a:latin typeface="Calibri"/>
              <a:ea typeface="Calibri"/>
              <a:cs typeface="Calibri"/>
            </a:endParaRPr>
          </a:p>
          <a:p>
            <a:pPr marL="342900" marR="5080" indent="-342900">
              <a:buFont typeface="Arial" panose="020B0604020202020204" pitchFamily="34" charset="0"/>
              <a:buChar char="•"/>
              <a:tabLst>
                <a:tab pos="469265" algn="l"/>
              </a:tabLst>
            </a:pPr>
            <a:r>
              <a:rPr lang="en-US" sz="2200">
                <a:latin typeface="Calibri"/>
                <a:cs typeface="Calibri"/>
              </a:rPr>
              <a:t>If</a:t>
            </a:r>
            <a:r>
              <a:rPr lang="en-US" sz="2200" spc="-40">
                <a:latin typeface="Calibri"/>
                <a:cs typeface="Calibri"/>
              </a:rPr>
              <a:t> </a:t>
            </a:r>
            <a:r>
              <a:rPr lang="en-US" sz="2200">
                <a:latin typeface="Calibri"/>
                <a:cs typeface="Calibri"/>
              </a:rPr>
              <a:t>expense</a:t>
            </a:r>
            <a:r>
              <a:rPr lang="en-US" sz="2200" spc="-20">
                <a:latin typeface="Calibri"/>
                <a:cs typeface="Calibri"/>
              </a:rPr>
              <a:t> </a:t>
            </a:r>
            <a:r>
              <a:rPr lang="en-US" sz="2200">
                <a:latin typeface="Calibri"/>
                <a:cs typeface="Calibri"/>
              </a:rPr>
              <a:t>report</a:t>
            </a:r>
            <a:r>
              <a:rPr lang="en-US" sz="2200" spc="-60">
                <a:latin typeface="Calibri"/>
                <a:cs typeface="Calibri"/>
              </a:rPr>
              <a:t> </a:t>
            </a:r>
            <a:r>
              <a:rPr lang="en-US" sz="2200">
                <a:latin typeface="Calibri"/>
                <a:cs typeface="Calibri"/>
              </a:rPr>
              <a:t>does</a:t>
            </a:r>
            <a:r>
              <a:rPr lang="en-US" sz="2200" spc="-60">
                <a:latin typeface="Calibri"/>
                <a:cs typeface="Calibri"/>
              </a:rPr>
              <a:t> </a:t>
            </a:r>
            <a:r>
              <a:rPr lang="en-US" sz="2200">
                <a:latin typeface="Calibri"/>
                <a:cs typeface="Calibri"/>
              </a:rPr>
              <a:t>not</a:t>
            </a:r>
            <a:r>
              <a:rPr lang="en-US" sz="2200" spc="-40">
                <a:latin typeface="Calibri"/>
                <a:cs typeface="Calibri"/>
              </a:rPr>
              <a:t> </a:t>
            </a:r>
            <a:r>
              <a:rPr lang="en-US" sz="2200">
                <a:latin typeface="Calibri"/>
                <a:cs typeface="Calibri"/>
              </a:rPr>
              <a:t>meet</a:t>
            </a:r>
            <a:r>
              <a:rPr lang="en-US" sz="2200" spc="-35">
                <a:latin typeface="Calibri"/>
                <a:cs typeface="Calibri"/>
              </a:rPr>
              <a:t> </a:t>
            </a:r>
            <a:r>
              <a:rPr lang="en-US" sz="2200" spc="-10">
                <a:latin typeface="Calibri"/>
                <a:cs typeface="Calibri"/>
              </a:rPr>
              <a:t>requirements,</a:t>
            </a:r>
            <a:r>
              <a:rPr lang="en-US" sz="2200" spc="-65">
                <a:latin typeface="Calibri"/>
                <a:cs typeface="Calibri"/>
              </a:rPr>
              <a:t> </a:t>
            </a:r>
            <a:r>
              <a:rPr lang="en-US" sz="2200">
                <a:latin typeface="Calibri"/>
                <a:cs typeface="Calibri"/>
              </a:rPr>
              <a:t>click</a:t>
            </a:r>
            <a:r>
              <a:rPr lang="en-US" sz="2200" spc="-20">
                <a:latin typeface="Calibri"/>
                <a:cs typeface="Calibri"/>
              </a:rPr>
              <a:t> </a:t>
            </a:r>
            <a:r>
              <a:rPr lang="en-US" sz="2200">
                <a:latin typeface="Calibri"/>
                <a:cs typeface="Calibri"/>
              </a:rPr>
              <a:t>the</a:t>
            </a:r>
            <a:r>
              <a:rPr lang="en-US" sz="2200" spc="-45">
                <a:latin typeface="Calibri"/>
                <a:cs typeface="Calibri"/>
              </a:rPr>
              <a:t> </a:t>
            </a:r>
            <a:r>
              <a:rPr lang="en-US" sz="2200" b="1">
                <a:latin typeface="Calibri"/>
                <a:cs typeface="Calibri"/>
              </a:rPr>
              <a:t>Return</a:t>
            </a:r>
            <a:r>
              <a:rPr lang="en-US" sz="2200" b="1" spc="-40">
                <a:latin typeface="Calibri"/>
                <a:cs typeface="Calibri"/>
              </a:rPr>
              <a:t> </a:t>
            </a:r>
            <a:r>
              <a:rPr lang="en-US" sz="2200">
                <a:latin typeface="Calibri"/>
                <a:cs typeface="Calibri"/>
              </a:rPr>
              <a:t>button</a:t>
            </a:r>
            <a:r>
              <a:rPr lang="en-US" sz="2200" spc="-75">
                <a:latin typeface="Calibri"/>
                <a:cs typeface="Calibri"/>
              </a:rPr>
              <a:t> </a:t>
            </a:r>
            <a:r>
              <a:rPr lang="en-US" sz="2200">
                <a:latin typeface="Calibri"/>
                <a:cs typeface="Calibri"/>
              </a:rPr>
              <a:t>to</a:t>
            </a:r>
            <a:r>
              <a:rPr lang="en-US" sz="2200" spc="-60">
                <a:latin typeface="Calibri"/>
                <a:cs typeface="Calibri"/>
              </a:rPr>
              <a:t> </a:t>
            </a:r>
            <a:r>
              <a:rPr lang="en-US" sz="2200">
                <a:latin typeface="Calibri"/>
                <a:cs typeface="Calibri"/>
              </a:rPr>
              <a:t>send</a:t>
            </a:r>
            <a:r>
              <a:rPr lang="en-US" sz="2200" spc="-40">
                <a:latin typeface="Calibri"/>
                <a:cs typeface="Calibri"/>
              </a:rPr>
              <a:t> </a:t>
            </a:r>
            <a:r>
              <a:rPr lang="en-US" sz="2200">
                <a:latin typeface="Calibri"/>
                <a:cs typeface="Calibri"/>
              </a:rPr>
              <a:t>back</a:t>
            </a:r>
            <a:r>
              <a:rPr lang="en-US" sz="2200" spc="-35">
                <a:latin typeface="Calibri"/>
                <a:cs typeface="Calibri"/>
              </a:rPr>
              <a:t> </a:t>
            </a:r>
            <a:r>
              <a:rPr lang="en-US" sz="2200">
                <a:latin typeface="Calibri"/>
                <a:cs typeface="Calibri"/>
              </a:rPr>
              <a:t>to</a:t>
            </a:r>
            <a:r>
              <a:rPr lang="en-US" sz="2200" spc="-40">
                <a:latin typeface="Calibri"/>
                <a:cs typeface="Calibri"/>
              </a:rPr>
              <a:t> </a:t>
            </a:r>
            <a:r>
              <a:rPr lang="en-US" sz="2200">
                <a:latin typeface="Calibri"/>
                <a:cs typeface="Calibri"/>
              </a:rPr>
              <a:t>the</a:t>
            </a:r>
            <a:r>
              <a:rPr lang="en-US" sz="2200" spc="-45">
                <a:latin typeface="Calibri"/>
                <a:cs typeface="Calibri"/>
              </a:rPr>
              <a:t> </a:t>
            </a:r>
            <a:r>
              <a:rPr lang="en-US" sz="2200" spc="-10">
                <a:latin typeface="Calibri"/>
                <a:cs typeface="Calibri"/>
              </a:rPr>
              <a:t>cardholder’s </a:t>
            </a:r>
            <a:r>
              <a:rPr lang="en-US" sz="2200">
                <a:latin typeface="Calibri"/>
                <a:cs typeface="Calibri"/>
              </a:rPr>
              <a:t>dashboard</a:t>
            </a:r>
            <a:r>
              <a:rPr lang="en-US" sz="2200" spc="-90">
                <a:latin typeface="Calibri"/>
                <a:cs typeface="Calibri"/>
              </a:rPr>
              <a:t> </a:t>
            </a:r>
            <a:r>
              <a:rPr lang="en-US" sz="2200">
                <a:latin typeface="Calibri"/>
                <a:cs typeface="Calibri"/>
              </a:rPr>
              <a:t>for</a:t>
            </a:r>
            <a:r>
              <a:rPr lang="en-US" sz="2200" spc="-55">
                <a:latin typeface="Calibri"/>
                <a:cs typeface="Calibri"/>
              </a:rPr>
              <a:t> </a:t>
            </a:r>
            <a:r>
              <a:rPr lang="en-US" sz="2200" spc="-10">
                <a:latin typeface="Calibri"/>
                <a:cs typeface="Calibri"/>
              </a:rPr>
              <a:t>correction.</a:t>
            </a:r>
            <a:endParaRPr lang="en-US" sz="1100" spc="-10">
              <a:latin typeface="Calibri"/>
              <a:ea typeface="Calibri"/>
              <a:cs typeface="Calibri"/>
            </a:endParaRPr>
          </a:p>
          <a:p>
            <a:endParaRPr lang="en-US" sz="1600" b="1">
              <a:solidFill>
                <a:srgbClr val="FF0000"/>
              </a:solidFill>
              <a:uFill>
                <a:solidFill>
                  <a:srgbClr val="000000"/>
                </a:solidFill>
              </a:uFill>
              <a:latin typeface="Calibri"/>
              <a:cs typeface="Calibri"/>
            </a:endParaRPr>
          </a:p>
          <a:p>
            <a:r>
              <a:rPr lang="en-US" sz="1600" b="1">
                <a:solidFill>
                  <a:srgbClr val="FF0000"/>
                </a:solidFill>
                <a:uFill>
                  <a:solidFill>
                    <a:srgbClr val="000000"/>
                  </a:solidFill>
                </a:uFill>
                <a:latin typeface="Calibri"/>
                <a:cs typeface="Calibri"/>
              </a:rPr>
              <a:t>*NOTE - Important</a:t>
            </a:r>
            <a:r>
              <a:rPr lang="en-US" sz="1600" b="1" spc="-20">
                <a:solidFill>
                  <a:srgbClr val="FF0000"/>
                </a:solidFill>
                <a:uFill>
                  <a:solidFill>
                    <a:srgbClr val="000000"/>
                  </a:solidFill>
                </a:uFill>
                <a:latin typeface="Calibri"/>
                <a:cs typeface="Calibri"/>
              </a:rPr>
              <a:t> </a:t>
            </a:r>
            <a:r>
              <a:rPr lang="en-US" sz="1600" b="1" spc="-10">
                <a:solidFill>
                  <a:srgbClr val="FF0000"/>
                </a:solidFill>
                <a:uFill>
                  <a:solidFill>
                    <a:srgbClr val="000000"/>
                  </a:solidFill>
                </a:uFill>
                <a:latin typeface="Calibri"/>
                <a:cs typeface="Calibri"/>
              </a:rPr>
              <a:t>Reminder</a:t>
            </a:r>
            <a:r>
              <a:rPr lang="en-US" sz="1600" b="1" spc="-65">
                <a:solidFill>
                  <a:srgbClr val="FF0000"/>
                </a:solidFill>
                <a:uFill>
                  <a:solidFill>
                    <a:srgbClr val="000000"/>
                  </a:solidFill>
                </a:uFill>
                <a:latin typeface="Calibri"/>
                <a:cs typeface="Calibri"/>
              </a:rPr>
              <a:t> </a:t>
            </a:r>
            <a:r>
              <a:rPr lang="en-US" sz="1600" b="1" spc="-10">
                <a:solidFill>
                  <a:srgbClr val="FF0000"/>
                </a:solidFill>
                <a:uFill>
                  <a:solidFill>
                    <a:srgbClr val="000000"/>
                  </a:solidFill>
                </a:uFill>
                <a:latin typeface="Calibri"/>
                <a:cs typeface="Calibri"/>
              </a:rPr>
              <a:t>regarding</a:t>
            </a:r>
            <a:r>
              <a:rPr lang="en-US" sz="1600" b="1" spc="-70">
                <a:solidFill>
                  <a:srgbClr val="FF0000"/>
                </a:solidFill>
                <a:uFill>
                  <a:solidFill>
                    <a:srgbClr val="000000"/>
                  </a:solidFill>
                </a:uFill>
                <a:latin typeface="Calibri"/>
                <a:cs typeface="Calibri"/>
              </a:rPr>
              <a:t> </a:t>
            </a:r>
            <a:r>
              <a:rPr lang="en-US" sz="1600" b="1">
                <a:solidFill>
                  <a:srgbClr val="FF0000"/>
                </a:solidFill>
                <a:uFill>
                  <a:solidFill>
                    <a:srgbClr val="000000"/>
                  </a:solidFill>
                </a:uFill>
                <a:latin typeface="Calibri"/>
                <a:cs typeface="Calibri"/>
              </a:rPr>
              <a:t>allocation</a:t>
            </a:r>
            <a:r>
              <a:rPr lang="en-US" sz="1600" b="1" spc="-40">
                <a:solidFill>
                  <a:srgbClr val="FF0000"/>
                </a:solidFill>
                <a:uFill>
                  <a:solidFill>
                    <a:srgbClr val="000000"/>
                  </a:solidFill>
                </a:uFill>
                <a:latin typeface="Calibri"/>
                <a:cs typeface="Calibri"/>
              </a:rPr>
              <a:t> </a:t>
            </a:r>
            <a:r>
              <a:rPr lang="en-US" sz="1600" b="1" spc="-10">
                <a:solidFill>
                  <a:srgbClr val="FF0000"/>
                </a:solidFill>
                <a:uFill>
                  <a:solidFill>
                    <a:srgbClr val="000000"/>
                  </a:solidFill>
                </a:uFill>
                <a:latin typeface="Calibri"/>
                <a:cs typeface="Calibri"/>
              </a:rPr>
              <a:t>adjustments</a:t>
            </a:r>
            <a:r>
              <a:rPr lang="en-US" sz="1600" b="1" spc="-45">
                <a:solidFill>
                  <a:srgbClr val="FF0000"/>
                </a:solidFill>
                <a:uFill>
                  <a:solidFill>
                    <a:srgbClr val="000000"/>
                  </a:solidFill>
                </a:uFill>
                <a:latin typeface="Calibri"/>
                <a:cs typeface="Calibri"/>
              </a:rPr>
              <a:t> </a:t>
            </a:r>
            <a:r>
              <a:rPr lang="en-US" sz="1600" b="1">
                <a:solidFill>
                  <a:srgbClr val="FF0000"/>
                </a:solidFill>
                <a:uFill>
                  <a:solidFill>
                    <a:srgbClr val="000000"/>
                  </a:solidFill>
                </a:uFill>
                <a:latin typeface="Calibri"/>
                <a:cs typeface="Calibri"/>
              </a:rPr>
              <a:t>for</a:t>
            </a:r>
            <a:r>
              <a:rPr lang="en-US" sz="1600" b="1" spc="-30">
                <a:solidFill>
                  <a:srgbClr val="FF0000"/>
                </a:solidFill>
                <a:uFill>
                  <a:solidFill>
                    <a:srgbClr val="000000"/>
                  </a:solidFill>
                </a:uFill>
                <a:latin typeface="Calibri"/>
                <a:cs typeface="Calibri"/>
              </a:rPr>
              <a:t> </a:t>
            </a:r>
            <a:r>
              <a:rPr lang="en-US" sz="1600" b="1">
                <a:solidFill>
                  <a:srgbClr val="FF0000"/>
                </a:solidFill>
                <a:uFill>
                  <a:solidFill>
                    <a:srgbClr val="000000"/>
                  </a:solidFill>
                </a:uFill>
                <a:latin typeface="Calibri"/>
                <a:cs typeface="Calibri"/>
              </a:rPr>
              <a:t>Expense</a:t>
            </a:r>
            <a:r>
              <a:rPr lang="en-US" sz="1600" b="1" spc="-60">
                <a:solidFill>
                  <a:srgbClr val="FF0000"/>
                </a:solidFill>
                <a:uFill>
                  <a:solidFill>
                    <a:srgbClr val="000000"/>
                  </a:solidFill>
                </a:uFill>
                <a:latin typeface="Calibri"/>
                <a:cs typeface="Calibri"/>
              </a:rPr>
              <a:t> </a:t>
            </a:r>
            <a:r>
              <a:rPr lang="en-US" sz="1600" b="1">
                <a:solidFill>
                  <a:srgbClr val="FF0000"/>
                </a:solidFill>
                <a:uFill>
                  <a:solidFill>
                    <a:srgbClr val="000000"/>
                  </a:solidFill>
                </a:uFill>
                <a:latin typeface="Calibri"/>
                <a:cs typeface="Calibri"/>
              </a:rPr>
              <a:t>Report</a:t>
            </a:r>
            <a:r>
              <a:rPr lang="en-US" sz="1600" b="1" spc="-35">
                <a:solidFill>
                  <a:srgbClr val="FF0000"/>
                </a:solidFill>
                <a:uFill>
                  <a:solidFill>
                    <a:srgbClr val="000000"/>
                  </a:solidFill>
                </a:uFill>
                <a:latin typeface="Calibri"/>
                <a:cs typeface="Calibri"/>
              </a:rPr>
              <a:t> </a:t>
            </a:r>
            <a:r>
              <a:rPr lang="en-US" sz="1600" b="1" spc="-10">
                <a:solidFill>
                  <a:srgbClr val="FF0000"/>
                </a:solidFill>
                <a:uFill>
                  <a:solidFill>
                    <a:srgbClr val="000000"/>
                  </a:solidFill>
                </a:uFill>
                <a:latin typeface="Calibri"/>
                <a:cs typeface="Calibri"/>
              </a:rPr>
              <a:t>Approvers</a:t>
            </a:r>
            <a:r>
              <a:rPr lang="en-US" sz="1600" b="1" spc="-10">
                <a:solidFill>
                  <a:srgbClr val="FF0000"/>
                </a:solidFill>
                <a:latin typeface="Calibri"/>
                <a:cs typeface="Calibri"/>
              </a:rPr>
              <a:t>:</a:t>
            </a:r>
            <a:endParaRPr lang="en-US" sz="1600">
              <a:solidFill>
                <a:srgbClr val="FF0000"/>
              </a:solidFill>
              <a:latin typeface="Calibri"/>
              <a:ea typeface="Calibri"/>
              <a:cs typeface="Calibri"/>
            </a:endParaRPr>
          </a:p>
          <a:p>
            <a:pPr marR="207645"/>
            <a:r>
              <a:rPr lang="en-US" sz="1600">
                <a:solidFill>
                  <a:srgbClr val="FF0000"/>
                </a:solidFill>
                <a:latin typeface="Calibri"/>
                <a:cs typeface="Calibri"/>
              </a:rPr>
              <a:t>Please</a:t>
            </a:r>
            <a:r>
              <a:rPr lang="en-US" sz="1600" spc="-40">
                <a:solidFill>
                  <a:srgbClr val="FF0000"/>
                </a:solidFill>
                <a:latin typeface="Calibri"/>
                <a:cs typeface="Calibri"/>
              </a:rPr>
              <a:t> </a:t>
            </a:r>
            <a:r>
              <a:rPr lang="en-US" sz="1600">
                <a:solidFill>
                  <a:srgbClr val="FF0000"/>
                </a:solidFill>
                <a:latin typeface="Calibri"/>
                <a:cs typeface="Calibri"/>
              </a:rPr>
              <a:t>ensure</a:t>
            </a:r>
            <a:r>
              <a:rPr lang="en-US" sz="1600" spc="-35">
                <a:solidFill>
                  <a:srgbClr val="FF0000"/>
                </a:solidFill>
                <a:latin typeface="Calibri"/>
                <a:cs typeface="Calibri"/>
              </a:rPr>
              <a:t> when </a:t>
            </a:r>
            <a:r>
              <a:rPr lang="en-US" sz="1600">
                <a:solidFill>
                  <a:srgbClr val="FF0000"/>
                </a:solidFill>
                <a:latin typeface="Calibri"/>
                <a:cs typeface="Calibri"/>
              </a:rPr>
              <a:t>any</a:t>
            </a:r>
            <a:r>
              <a:rPr lang="en-US" sz="1600" spc="-35">
                <a:solidFill>
                  <a:srgbClr val="FF0000"/>
                </a:solidFill>
                <a:latin typeface="Calibri"/>
                <a:cs typeface="Calibri"/>
              </a:rPr>
              <a:t> </a:t>
            </a:r>
            <a:r>
              <a:rPr lang="en-US" sz="1600">
                <a:solidFill>
                  <a:srgbClr val="FF0000"/>
                </a:solidFill>
                <a:latin typeface="Calibri"/>
                <a:cs typeface="Calibri"/>
              </a:rPr>
              <a:t>change is made</a:t>
            </a:r>
            <a:r>
              <a:rPr lang="en-US" sz="1600" spc="-40">
                <a:solidFill>
                  <a:srgbClr val="FF0000"/>
                </a:solidFill>
                <a:latin typeface="Calibri"/>
                <a:cs typeface="Calibri"/>
              </a:rPr>
              <a:t> </a:t>
            </a:r>
            <a:r>
              <a:rPr lang="en-US" sz="1600">
                <a:solidFill>
                  <a:srgbClr val="FF0000"/>
                </a:solidFill>
                <a:latin typeface="Calibri"/>
                <a:cs typeface="Calibri"/>
              </a:rPr>
              <a:t>to</a:t>
            </a:r>
            <a:r>
              <a:rPr lang="en-US" sz="1600" spc="-5">
                <a:solidFill>
                  <a:srgbClr val="FF0000"/>
                </a:solidFill>
                <a:latin typeface="Calibri"/>
                <a:cs typeface="Calibri"/>
              </a:rPr>
              <a:t> </a:t>
            </a:r>
            <a:r>
              <a:rPr lang="en-US" sz="1600">
                <a:solidFill>
                  <a:srgbClr val="FF0000"/>
                </a:solidFill>
                <a:latin typeface="Calibri"/>
                <a:cs typeface="Calibri"/>
              </a:rPr>
              <a:t>an</a:t>
            </a:r>
            <a:r>
              <a:rPr lang="en-US" sz="1600" spc="-25">
                <a:solidFill>
                  <a:srgbClr val="FF0000"/>
                </a:solidFill>
                <a:latin typeface="Calibri"/>
                <a:cs typeface="Calibri"/>
              </a:rPr>
              <a:t> </a:t>
            </a:r>
            <a:r>
              <a:rPr lang="en-US" sz="1600">
                <a:solidFill>
                  <a:srgbClr val="FF0000"/>
                </a:solidFill>
                <a:latin typeface="Calibri"/>
                <a:cs typeface="Calibri"/>
              </a:rPr>
              <a:t>expense for funding allocation that the funding</a:t>
            </a:r>
            <a:r>
              <a:rPr lang="en-US" sz="1600" spc="-60">
                <a:solidFill>
                  <a:srgbClr val="FF0000"/>
                </a:solidFill>
                <a:latin typeface="Calibri"/>
                <a:cs typeface="Calibri"/>
              </a:rPr>
              <a:t> </a:t>
            </a:r>
            <a:r>
              <a:rPr lang="en-US" sz="1600">
                <a:solidFill>
                  <a:srgbClr val="FF0000"/>
                </a:solidFill>
                <a:latin typeface="Calibri"/>
                <a:cs typeface="Calibri"/>
              </a:rPr>
              <a:t>has</a:t>
            </a:r>
            <a:r>
              <a:rPr lang="en-US" sz="1600" spc="-30">
                <a:solidFill>
                  <a:srgbClr val="FF0000"/>
                </a:solidFill>
                <a:latin typeface="Calibri"/>
                <a:cs typeface="Calibri"/>
              </a:rPr>
              <a:t> </a:t>
            </a:r>
            <a:r>
              <a:rPr lang="en-US" sz="1600">
                <a:solidFill>
                  <a:srgbClr val="FF0000"/>
                </a:solidFill>
                <a:latin typeface="Calibri"/>
                <a:cs typeface="Calibri"/>
              </a:rPr>
              <a:t>sufficient </a:t>
            </a:r>
            <a:r>
              <a:rPr lang="en-US" sz="1600" spc="-40">
                <a:solidFill>
                  <a:srgbClr val="FF0000"/>
                </a:solidFill>
                <a:latin typeface="Calibri"/>
                <a:cs typeface="Calibri"/>
              </a:rPr>
              <a:t>budget </a:t>
            </a:r>
            <a:r>
              <a:rPr lang="en-US" sz="1600">
                <a:solidFill>
                  <a:srgbClr val="FF0000"/>
                </a:solidFill>
                <a:latin typeface="Calibri"/>
                <a:cs typeface="Calibri"/>
              </a:rPr>
              <a:t>for</a:t>
            </a:r>
            <a:r>
              <a:rPr lang="en-US" sz="1600" spc="-20">
                <a:solidFill>
                  <a:srgbClr val="FF0000"/>
                </a:solidFill>
                <a:latin typeface="Calibri"/>
                <a:cs typeface="Calibri"/>
              </a:rPr>
              <a:t> </a:t>
            </a:r>
            <a:r>
              <a:rPr lang="en-US" sz="1600">
                <a:solidFill>
                  <a:srgbClr val="FF0000"/>
                </a:solidFill>
                <a:latin typeface="Calibri"/>
                <a:cs typeface="Calibri"/>
              </a:rPr>
              <a:t>the</a:t>
            </a:r>
            <a:r>
              <a:rPr lang="en-US" sz="1600" spc="-20">
                <a:solidFill>
                  <a:srgbClr val="FF0000"/>
                </a:solidFill>
                <a:latin typeface="Calibri"/>
                <a:cs typeface="Calibri"/>
              </a:rPr>
              <a:t> </a:t>
            </a:r>
            <a:r>
              <a:rPr lang="en-US" sz="1600" spc="-10">
                <a:solidFill>
                  <a:srgbClr val="FF0000"/>
                </a:solidFill>
                <a:latin typeface="Calibri"/>
                <a:cs typeface="Calibri"/>
              </a:rPr>
              <a:t>transaction.</a:t>
            </a:r>
            <a:r>
              <a:rPr lang="en-US" sz="1600" spc="-55">
                <a:solidFill>
                  <a:srgbClr val="FF0000"/>
                </a:solidFill>
                <a:latin typeface="Calibri"/>
                <a:cs typeface="Calibri"/>
              </a:rPr>
              <a:t> </a:t>
            </a:r>
            <a:endParaRPr lang="en-US" sz="1600" spc="-10">
              <a:solidFill>
                <a:srgbClr val="FF0000"/>
              </a:solidFill>
              <a:latin typeface="Calibri"/>
              <a:ea typeface="Calibri"/>
              <a:cs typeface="Calibri"/>
            </a:endParaRPr>
          </a:p>
          <a:p>
            <a:pPr marL="12065" defTabSz="914400">
              <a:lnSpc>
                <a:spcPct val="90000"/>
              </a:lnSpc>
              <a:spcBef>
                <a:spcPts val="459"/>
              </a:spcBef>
              <a:tabLst>
                <a:tab pos="240665" algn="l"/>
              </a:tabLst>
            </a:pPr>
            <a:endParaRPr lang="en-US" sz="2400" b="1">
              <a:latin typeface="Calibri"/>
              <a:ea typeface="Calibri"/>
              <a:cs typeface="Calibri"/>
            </a:endParaRPr>
          </a:p>
          <a:p>
            <a:pPr marL="469265" lvl="1" defTabSz="914400">
              <a:lnSpc>
                <a:spcPct val="90000"/>
              </a:lnSpc>
              <a:spcBef>
                <a:spcPts val="459"/>
              </a:spcBef>
              <a:tabLst>
                <a:tab pos="240665" algn="l"/>
              </a:tabLst>
            </a:pP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16</a:t>
            </a:fld>
            <a:endParaRPr lang="en-US"/>
          </a:p>
        </p:txBody>
      </p:sp>
    </p:spTree>
    <p:extLst>
      <p:ext uri="{BB962C8B-B14F-4D97-AF65-F5344CB8AC3E}">
        <p14:creationId xmlns:p14="http://schemas.microsoft.com/office/powerpoint/2010/main" val="862098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Delegate Functionality</a:t>
            </a:r>
          </a:p>
        </p:txBody>
      </p:sp>
      <p:sp>
        <p:nvSpPr>
          <p:cNvPr id="4" name="object 4"/>
          <p:cNvSpPr txBox="1"/>
          <p:nvPr/>
        </p:nvSpPr>
        <p:spPr>
          <a:xfrm>
            <a:off x="327280" y="2042941"/>
            <a:ext cx="6630346" cy="4475599"/>
          </a:xfrm>
          <a:prstGeom prst="rect">
            <a:avLst/>
          </a:prstGeom>
        </p:spPr>
        <p:txBody>
          <a:bodyPr vert="horz" lIns="91440" tIns="45720" rIns="91440" bIns="45720" rtlCol="0" anchor="t">
            <a:noAutofit/>
          </a:bodyPr>
          <a:lstStyle/>
          <a:p>
            <a:pPr marL="12065" defTabSz="914400">
              <a:lnSpc>
                <a:spcPct val="90000"/>
              </a:lnSpc>
              <a:spcBef>
                <a:spcPts val="459"/>
              </a:spcBef>
              <a:tabLst>
                <a:tab pos="240665" algn="l"/>
              </a:tabLst>
            </a:pPr>
            <a:r>
              <a:rPr lang="en-US" sz="2400" spc="-90">
                <a:ea typeface="+mn-lt"/>
                <a:cs typeface="+mn-lt"/>
              </a:rPr>
              <a:t>Chrome River supports delegate activity at both the User and the Approval levels.   When you’ve been added as a Delegate you will be able to create/prepare and submit Pre-Approvals and Expense Reports for the person you are supporting.</a:t>
            </a:r>
          </a:p>
          <a:p>
            <a:pPr marL="354965" indent="-342900" defTabSz="914400">
              <a:lnSpc>
                <a:spcPct val="90000"/>
              </a:lnSpc>
              <a:spcBef>
                <a:spcPts val="459"/>
              </a:spcBef>
              <a:buFont typeface="Arial" panose="020B0604020202020204" pitchFamily="34" charset="0"/>
              <a:buChar char="•"/>
              <a:tabLst>
                <a:tab pos="240665" algn="l"/>
              </a:tabLst>
            </a:pPr>
            <a:r>
              <a:rPr lang="en-US" sz="2400" spc="-90">
                <a:ea typeface="+mn-lt"/>
                <a:cs typeface="+mn-lt"/>
              </a:rPr>
              <a:t>When you have been authorized to work as someone's delegate, you will see their names under your name when you click in the upper right-hand corner.</a:t>
            </a:r>
          </a:p>
          <a:p>
            <a:pPr marL="354965" indent="-342900" defTabSz="914400">
              <a:lnSpc>
                <a:spcPct val="90000"/>
              </a:lnSpc>
              <a:spcBef>
                <a:spcPts val="459"/>
              </a:spcBef>
              <a:buFont typeface="Arial" panose="020B0604020202020204" pitchFamily="34" charset="0"/>
              <a:buChar char="•"/>
              <a:tabLst>
                <a:tab pos="240665" algn="l"/>
              </a:tabLst>
            </a:pPr>
            <a:r>
              <a:rPr lang="en-US" sz="2400" spc="-90">
                <a:ea typeface="+mn-lt"/>
                <a:cs typeface="+mn-lt"/>
              </a:rPr>
              <a:t>When you’ve been set-up as a Delegate Approver, you’ll be able to temporarily approve both Pre-Approvals and Expense Reports on behalf of the approver.</a:t>
            </a:r>
          </a:p>
          <a:p>
            <a:pPr marL="354965" indent="-342900" defTabSz="914400">
              <a:lnSpc>
                <a:spcPct val="90000"/>
              </a:lnSpc>
              <a:spcBef>
                <a:spcPts val="459"/>
              </a:spcBef>
              <a:buFont typeface="Arial" panose="020B0604020202020204" pitchFamily="34" charset="0"/>
              <a:buChar char="•"/>
              <a:tabLst>
                <a:tab pos="240665" algn="l"/>
              </a:tabLst>
            </a:pPr>
            <a:endParaRPr lang="en-US" sz="2400" spc="-90">
              <a:ea typeface="+mn-lt"/>
              <a:cs typeface="+mn-lt"/>
            </a:endParaRPr>
          </a:p>
          <a:p>
            <a:pPr marL="12065" defTabSz="914400">
              <a:lnSpc>
                <a:spcPct val="90000"/>
              </a:lnSpc>
              <a:spcBef>
                <a:spcPts val="459"/>
              </a:spcBef>
              <a:tabLst>
                <a:tab pos="240665" algn="l"/>
              </a:tabLst>
            </a:pPr>
            <a:r>
              <a:rPr lang="en-US" sz="2400" spc="-90">
                <a:ea typeface="+mn-lt"/>
                <a:cs typeface="+mn-lt"/>
              </a:rPr>
              <a:t> </a:t>
            </a: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17</a:t>
            </a:fld>
            <a:endParaRPr lang="en-US"/>
          </a:p>
        </p:txBody>
      </p:sp>
      <p:grpSp>
        <p:nvGrpSpPr>
          <p:cNvPr id="9" name="Group 8">
            <a:extLst>
              <a:ext uri="{FF2B5EF4-FFF2-40B4-BE49-F238E27FC236}">
                <a16:creationId xmlns:a16="http://schemas.microsoft.com/office/drawing/2014/main" id="{A7DFFD07-0A87-A091-9FDF-E58F02A257A4}"/>
              </a:ext>
            </a:extLst>
          </p:cNvPr>
          <p:cNvGrpSpPr/>
          <p:nvPr/>
        </p:nvGrpSpPr>
        <p:grpSpPr>
          <a:xfrm>
            <a:off x="6975834" y="5888870"/>
            <a:ext cx="5025643" cy="765666"/>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794E796D-D6F5-0FCA-0088-7250C7523005}"/>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E0F6F55E-CB51-D054-5FB3-3F2EE40BD8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sp>
        <p:nvSpPr>
          <p:cNvPr id="5" name="object 4">
            <a:extLst>
              <a:ext uri="{FF2B5EF4-FFF2-40B4-BE49-F238E27FC236}">
                <a16:creationId xmlns:a16="http://schemas.microsoft.com/office/drawing/2014/main" id="{92D865CA-F950-7850-E2E8-1642B03C196C}"/>
              </a:ext>
            </a:extLst>
          </p:cNvPr>
          <p:cNvSpPr txBox="1"/>
          <p:nvPr/>
        </p:nvSpPr>
        <p:spPr>
          <a:xfrm>
            <a:off x="7270621" y="4672981"/>
            <a:ext cx="4567633" cy="982149"/>
          </a:xfrm>
          <a:prstGeom prst="rect">
            <a:avLst/>
          </a:prstGeom>
        </p:spPr>
        <p:txBody>
          <a:bodyPr vert="horz" lIns="91440" tIns="45720" rIns="91440" bIns="45720" rtlCol="0" anchor="t">
            <a:noAutofit/>
          </a:bodyPr>
          <a:lstStyle/>
          <a:p>
            <a:pPr marL="469265" lvl="1" defTabSz="914400">
              <a:lnSpc>
                <a:spcPct val="90000"/>
              </a:lnSpc>
              <a:spcBef>
                <a:spcPts val="459"/>
              </a:spcBef>
              <a:tabLst>
                <a:tab pos="240665" algn="l"/>
              </a:tabLst>
            </a:pPr>
            <a:r>
              <a:rPr lang="en-US" sz="2400" i="1" spc="-90">
                <a:solidFill>
                  <a:schemeClr val="accent3"/>
                </a:solidFill>
                <a:ea typeface="+mn-lt"/>
                <a:cs typeface="+mn-lt"/>
              </a:rPr>
              <a:t>Reference the </a:t>
            </a:r>
            <a:r>
              <a:rPr lang="en-US" sz="2400" b="1" i="1" spc="-90">
                <a:solidFill>
                  <a:schemeClr val="accent3"/>
                </a:solidFill>
                <a:ea typeface="+mn-lt"/>
                <a:cs typeface="+mn-lt"/>
              </a:rPr>
              <a:t>Chrome River User Guide</a:t>
            </a:r>
            <a:r>
              <a:rPr lang="en-US" sz="2400" i="1" spc="-90">
                <a:solidFill>
                  <a:schemeClr val="accent3"/>
                </a:solidFill>
                <a:ea typeface="+mn-lt"/>
                <a:cs typeface="+mn-lt"/>
              </a:rPr>
              <a:t> for step-by-step instructions.</a:t>
            </a:r>
          </a:p>
        </p:txBody>
      </p:sp>
      <p:pic>
        <p:nvPicPr>
          <p:cNvPr id="7" name="Picture 6">
            <a:extLst>
              <a:ext uri="{FF2B5EF4-FFF2-40B4-BE49-F238E27FC236}">
                <a16:creationId xmlns:a16="http://schemas.microsoft.com/office/drawing/2014/main" id="{7B1CED96-C11D-FCCC-0771-E8BC0B590663}"/>
              </a:ext>
            </a:extLst>
          </p:cNvPr>
          <p:cNvPicPr>
            <a:picLocks noChangeAspect="1"/>
          </p:cNvPicPr>
          <p:nvPr/>
        </p:nvPicPr>
        <p:blipFill>
          <a:blip r:embed="rId4"/>
          <a:stretch>
            <a:fillRect/>
          </a:stretch>
        </p:blipFill>
        <p:spPr>
          <a:xfrm>
            <a:off x="8869800" y="2117728"/>
            <a:ext cx="2994920" cy="2179509"/>
          </a:xfrm>
          <a:prstGeom prst="rect">
            <a:avLst/>
          </a:prstGeom>
        </p:spPr>
      </p:pic>
    </p:spTree>
    <p:extLst>
      <p:ext uri="{BB962C8B-B14F-4D97-AF65-F5344CB8AC3E}">
        <p14:creationId xmlns:p14="http://schemas.microsoft.com/office/powerpoint/2010/main" val="1978089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150409" y="28873"/>
            <a:ext cx="6450415" cy="758362"/>
          </a:xfrm>
          <a:prstGeom prst="rect">
            <a:avLst/>
          </a:prstGeom>
        </p:spPr>
        <p:txBody>
          <a:bodyPr vert="horz" lIns="91440" tIns="45720" rIns="91440" bIns="45720" rtlCol="0" anchor="ctr">
            <a:normAutofit fontScale="90000"/>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Roles and Responsibilities</a:t>
            </a: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18</a:t>
            </a:fld>
            <a:endParaRPr lang="en-US"/>
          </a:p>
        </p:txBody>
      </p:sp>
      <p:grpSp>
        <p:nvGrpSpPr>
          <p:cNvPr id="9" name="Group 8">
            <a:extLst>
              <a:ext uri="{FF2B5EF4-FFF2-40B4-BE49-F238E27FC236}">
                <a16:creationId xmlns:a16="http://schemas.microsoft.com/office/drawing/2014/main" id="{A7DFFD07-0A87-A091-9FDF-E58F02A257A4}"/>
              </a:ext>
            </a:extLst>
          </p:cNvPr>
          <p:cNvGrpSpPr/>
          <p:nvPr/>
        </p:nvGrpSpPr>
        <p:grpSpPr>
          <a:xfrm>
            <a:off x="10448926" y="5034782"/>
            <a:ext cx="1658384" cy="1598300"/>
            <a:chOff x="8361146" y="4107721"/>
            <a:chExt cx="3889787" cy="2513083"/>
          </a:xfrm>
        </p:grpSpPr>
        <p:pic>
          <p:nvPicPr>
            <p:cNvPr id="10" name="Picture 9" descr="A logo with blue text&#10;&#10;Description automatically generated">
              <a:extLst>
                <a:ext uri="{FF2B5EF4-FFF2-40B4-BE49-F238E27FC236}">
                  <a16:creationId xmlns:a16="http://schemas.microsoft.com/office/drawing/2014/main" id="{794E796D-D6F5-0FCA-0088-7250C7523005}"/>
                </a:ext>
              </a:extLst>
            </p:cNvPr>
            <p:cNvPicPr>
              <a:picLocks noChangeAspect="1"/>
            </p:cNvPicPr>
            <p:nvPr/>
          </p:nvPicPr>
          <p:blipFill>
            <a:blip r:embed="rId2"/>
            <a:stretch>
              <a:fillRect/>
            </a:stretch>
          </p:blipFill>
          <p:spPr>
            <a:xfrm>
              <a:off x="8361146" y="4107721"/>
              <a:ext cx="3889787"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E0F6F55E-CB51-D054-5FB3-3F2EE40BD8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pic>
        <p:nvPicPr>
          <p:cNvPr id="5" name="Picture 4">
            <a:extLst>
              <a:ext uri="{FF2B5EF4-FFF2-40B4-BE49-F238E27FC236}">
                <a16:creationId xmlns:a16="http://schemas.microsoft.com/office/drawing/2014/main" id="{8E69581E-8B59-E285-D35B-FE7DBE0BB718}"/>
              </a:ext>
            </a:extLst>
          </p:cNvPr>
          <p:cNvPicPr>
            <a:picLocks noChangeAspect="1"/>
          </p:cNvPicPr>
          <p:nvPr/>
        </p:nvPicPr>
        <p:blipFill>
          <a:blip r:embed="rId4"/>
          <a:stretch>
            <a:fillRect/>
          </a:stretch>
        </p:blipFill>
        <p:spPr>
          <a:xfrm>
            <a:off x="14283" y="714377"/>
            <a:ext cx="10343780" cy="6007098"/>
          </a:xfrm>
          <a:prstGeom prst="rect">
            <a:avLst/>
          </a:prstGeom>
        </p:spPr>
      </p:pic>
    </p:spTree>
    <p:extLst>
      <p:ext uri="{BB962C8B-B14F-4D97-AF65-F5344CB8AC3E}">
        <p14:creationId xmlns:p14="http://schemas.microsoft.com/office/powerpoint/2010/main" val="1855171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Additional Resources</a:t>
            </a:r>
          </a:p>
        </p:txBody>
      </p:sp>
      <p:sp>
        <p:nvSpPr>
          <p:cNvPr id="4" name="object 4"/>
          <p:cNvSpPr txBox="1"/>
          <p:nvPr/>
        </p:nvSpPr>
        <p:spPr>
          <a:xfrm>
            <a:off x="327280" y="2042941"/>
            <a:ext cx="11674198" cy="4475599"/>
          </a:xfrm>
          <a:prstGeom prst="rect">
            <a:avLst/>
          </a:prstGeom>
        </p:spPr>
        <p:txBody>
          <a:bodyPr vert="horz" lIns="91440" tIns="45720" rIns="91440" bIns="45720" rtlCol="0" anchor="t">
            <a:noAutofit/>
          </a:bodyPr>
          <a:lstStyle/>
          <a:p>
            <a:pPr marL="342900" indent="-342900">
              <a:buFont typeface="Arial" panose="020B0604020202020204" pitchFamily="34" charset="0"/>
              <a:buChar char="•"/>
            </a:pPr>
            <a:r>
              <a:rPr lang="en-US" sz="2400">
                <a:cs typeface="Segoe UI"/>
              </a:rPr>
              <a:t>ITS Information:  </a:t>
            </a:r>
            <a:r>
              <a:rPr lang="en-US" sz="2400" u="sng">
                <a:solidFill>
                  <a:srgbClr val="9454C3"/>
                </a:solidFill>
                <a:cs typeface="Segoe UI"/>
                <a:hlinkClick r:id="rId2"/>
              </a:rPr>
              <a:t>https://technologyinitiatives.uncg.edu/chrome-river/</a:t>
            </a:r>
            <a:r>
              <a:rPr lang="en-US" sz="2400">
                <a:cs typeface="Segoe UI"/>
              </a:rPr>
              <a:t>​</a:t>
            </a:r>
          </a:p>
          <a:p>
            <a:pPr marL="342900" indent="-342900">
              <a:buFont typeface="Arial" panose="020B0604020202020204" pitchFamily="34" charset="0"/>
              <a:buChar char="•"/>
            </a:pPr>
            <a:r>
              <a:rPr lang="en-US" sz="2400">
                <a:cs typeface="Segoe UI"/>
              </a:rPr>
              <a:t>Chrome River Login:  </a:t>
            </a:r>
            <a:r>
              <a:rPr lang="en-US" sz="2400" b="0" i="0" u="none" strike="noStrike">
                <a:solidFill>
                  <a:srgbClr val="0F2044"/>
                </a:solidFill>
                <a:effectLst/>
                <a:highlight>
                  <a:srgbClr val="FFFFFF"/>
                </a:highlight>
                <a:latin typeface="Sofia"/>
                <a:hlinkClick r:id="rId3"/>
              </a:rPr>
              <a:t>https://chromeriver.uncg.edu</a:t>
            </a:r>
            <a:endParaRPr lang="en-US" sz="2400">
              <a:cs typeface="Segoe UI"/>
            </a:endParaRPr>
          </a:p>
          <a:p>
            <a:pPr marL="342900" indent="-342900">
              <a:buFont typeface="Arial" panose="020B0604020202020204" pitchFamily="34" charset="0"/>
              <a:buChar char="•"/>
            </a:pPr>
            <a:endParaRPr lang="en-US" sz="2400">
              <a:cs typeface="Segoe UI"/>
            </a:endParaRPr>
          </a:p>
          <a:p>
            <a:pPr marL="342900" indent="-342900">
              <a:buFont typeface="Arial" panose="020B0604020202020204" pitchFamily="34" charset="0"/>
              <a:buChar char="•"/>
            </a:pPr>
            <a:r>
              <a:rPr lang="en-US" sz="2400">
                <a:cs typeface="Segoe UI"/>
              </a:rPr>
              <a:t>Accounts Payable: </a:t>
            </a:r>
            <a:r>
              <a:rPr lang="en-US" sz="2400">
                <a:ea typeface="+mn-lt"/>
                <a:cs typeface="+mn-lt"/>
                <a:hlinkClick r:id="rId4"/>
              </a:rPr>
              <a:t>https://accountspayable.uncg.edu/chrome-river/</a:t>
            </a:r>
          </a:p>
          <a:p>
            <a:pPr marL="342900" indent="-342900">
              <a:buFont typeface="Arial" panose="020B0604020202020204" pitchFamily="34" charset="0"/>
              <a:buChar char="•"/>
            </a:pPr>
            <a:r>
              <a:rPr lang="en-US" sz="2400">
                <a:cs typeface="Segoe UI"/>
              </a:rPr>
              <a:t>Chrome River User Manual: </a:t>
            </a:r>
            <a:r>
              <a:rPr lang="en-US" sz="2400">
                <a:cs typeface="Segoe UI"/>
                <a:hlinkClick r:id="rId5"/>
              </a:rPr>
              <a:t>https://accountspayable.uncg.edu/wp-content/uploads/Chrome-River-User-Guide.pdf</a:t>
            </a:r>
            <a:r>
              <a:rPr lang="en-US" sz="2400">
                <a:cs typeface="Segoe UI"/>
              </a:rPr>
              <a:t> </a:t>
            </a:r>
            <a:endParaRPr lang="en-US" sz="2400">
              <a:ea typeface="+mn-lt"/>
              <a:cs typeface="Segoe UI"/>
            </a:endParaRPr>
          </a:p>
          <a:p>
            <a:pPr marL="342900" indent="-342900">
              <a:buFont typeface="Arial" panose="020B0604020202020204" pitchFamily="34" charset="0"/>
              <a:buChar char="•"/>
            </a:pPr>
            <a:endParaRPr lang="en-US" sz="2400">
              <a:cs typeface="Segoe UI"/>
            </a:endParaRPr>
          </a:p>
          <a:p>
            <a:pPr marL="342900" indent="-342900">
              <a:buFont typeface="Arial" panose="020B0604020202020204" pitchFamily="34" charset="0"/>
              <a:buChar char="•"/>
            </a:pPr>
            <a:r>
              <a:rPr lang="en-US" sz="2400">
                <a:cs typeface="Segoe UI"/>
              </a:rPr>
              <a:t>Chrome River Help Portal:  </a:t>
            </a:r>
            <a:r>
              <a:rPr lang="en-US" sz="2400">
                <a:cs typeface="Segoe UI"/>
                <a:hlinkClick r:id="rId6"/>
              </a:rPr>
              <a:t>https://help.chromeriver.com/hc/en-us</a:t>
            </a:r>
            <a:endParaRPr lang="en-US" sz="2400">
              <a:cs typeface="Segoe UI"/>
            </a:endParaRPr>
          </a:p>
          <a:p>
            <a:pPr marL="342900" indent="-342900">
              <a:buFont typeface="Arial" panose="020B0604020202020204" pitchFamily="34" charset="0"/>
              <a:buChar char="•"/>
            </a:pPr>
            <a:endParaRPr lang="en-US" sz="2400">
              <a:cs typeface="Segoe UI"/>
            </a:endParaRPr>
          </a:p>
          <a:p>
            <a:pPr marL="342900" indent="-342900">
              <a:buFont typeface="Arial" panose="020B0604020202020204" pitchFamily="34" charset="0"/>
              <a:buChar char="•"/>
            </a:pPr>
            <a:endParaRPr lang="en-US" sz="2400" u="sng">
              <a:solidFill>
                <a:srgbClr val="9454C3"/>
              </a:solidFill>
              <a:cs typeface="Segoe UI"/>
              <a:hlinkClick r:id="rId7"/>
            </a:endParaRPr>
          </a:p>
          <a:p>
            <a:pPr marL="342900" indent="-342900">
              <a:buFont typeface="Arial" panose="020B0604020202020204" pitchFamily="34" charset="0"/>
              <a:buChar char="•"/>
            </a:pPr>
            <a:r>
              <a:rPr lang="en-US" sz="2400">
                <a:cs typeface="Segoe UI"/>
              </a:rPr>
              <a:t>A/P Travel Support: </a:t>
            </a:r>
            <a:r>
              <a:rPr lang="en-US" sz="2400">
                <a:cs typeface="Segoe UI"/>
                <a:hlinkClick r:id="rId8"/>
              </a:rPr>
              <a:t>acctpay@uncg.edu</a:t>
            </a:r>
            <a:r>
              <a:rPr lang="en-US" sz="2400">
                <a:cs typeface="Segoe UI"/>
              </a:rPr>
              <a:t> </a:t>
            </a:r>
          </a:p>
          <a:p>
            <a:pPr marL="342900" indent="-342900">
              <a:buFont typeface="Arial" panose="020B0604020202020204" pitchFamily="34" charset="0"/>
              <a:buChar char="•"/>
            </a:pPr>
            <a:r>
              <a:rPr lang="en-US" sz="2400">
                <a:cs typeface="Segoe UI"/>
              </a:rPr>
              <a:t>PCard Support: </a:t>
            </a:r>
            <a:r>
              <a:rPr lang="en-US" sz="2400">
                <a:cs typeface="Segoe UI"/>
                <a:hlinkClick r:id="rId8"/>
              </a:rPr>
              <a:t>pcard@uncg.edu</a:t>
            </a:r>
            <a:r>
              <a:rPr lang="en-US" sz="2400">
                <a:cs typeface="Segoe UI"/>
              </a:rPr>
              <a:t> </a:t>
            </a:r>
          </a:p>
          <a:p>
            <a:pPr marL="342900" indent="-342900">
              <a:buFont typeface="Arial" panose="020B0604020202020204" pitchFamily="34" charset="0"/>
              <a:buChar char="•"/>
            </a:pPr>
            <a:endParaRPr lang="en-US" sz="2400" u="sng">
              <a:solidFill>
                <a:srgbClr val="9454C3"/>
              </a:solidFill>
              <a:cs typeface="Segoe UI"/>
              <a:hlinkClick r:id="rId7"/>
            </a:endParaRPr>
          </a:p>
          <a:p>
            <a:endParaRPr lang="en-US" sz="2400" u="sng">
              <a:solidFill>
                <a:srgbClr val="9454C3"/>
              </a:solidFill>
              <a:cs typeface="Segoe UI"/>
              <a:hlinkClick r:id="rId7"/>
            </a:endParaRPr>
          </a:p>
        </p:txBody>
      </p:sp>
      <p:grpSp>
        <p:nvGrpSpPr>
          <p:cNvPr id="6" name="Group 5">
            <a:extLst>
              <a:ext uri="{FF2B5EF4-FFF2-40B4-BE49-F238E27FC236}">
                <a16:creationId xmlns:a16="http://schemas.microsoft.com/office/drawing/2014/main" id="{21760F92-7AD4-9857-CCB3-6535F5A7D470}"/>
              </a:ext>
            </a:extLst>
          </p:cNvPr>
          <p:cNvGrpSpPr/>
          <p:nvPr/>
        </p:nvGrpSpPr>
        <p:grpSpPr>
          <a:xfrm>
            <a:off x="6975834" y="5888870"/>
            <a:ext cx="5025643" cy="765666"/>
            <a:chOff x="4615158" y="5416885"/>
            <a:chExt cx="7386320" cy="1237651"/>
          </a:xfrm>
        </p:grpSpPr>
        <p:pic>
          <p:nvPicPr>
            <p:cNvPr id="7" name="Picture 6" descr="A logo with blue text&#10;&#10;Description automatically generated">
              <a:extLst>
                <a:ext uri="{FF2B5EF4-FFF2-40B4-BE49-F238E27FC236}">
                  <a16:creationId xmlns:a16="http://schemas.microsoft.com/office/drawing/2014/main" id="{E73581CE-52DE-18EE-8E0B-F7653D85C22F}"/>
                </a:ext>
              </a:extLst>
            </p:cNvPr>
            <p:cNvPicPr>
              <a:picLocks noChangeAspect="1"/>
            </p:cNvPicPr>
            <p:nvPr/>
          </p:nvPicPr>
          <p:blipFill>
            <a:blip r:embed="rId9"/>
            <a:stretch>
              <a:fillRect/>
            </a:stretch>
          </p:blipFill>
          <p:spPr>
            <a:xfrm>
              <a:off x="4615158" y="5416885"/>
              <a:ext cx="3889788" cy="1237651"/>
            </a:xfrm>
            <a:prstGeom prst="rect">
              <a:avLst/>
            </a:prstGeom>
          </p:spPr>
        </p:pic>
        <p:pic>
          <p:nvPicPr>
            <p:cNvPr id="5" name="Picture 4" descr="A black background with white text&#10;&#10;Description automatically generated">
              <a:extLst>
                <a:ext uri="{FF2B5EF4-FFF2-40B4-BE49-F238E27FC236}">
                  <a16:creationId xmlns:a16="http://schemas.microsoft.com/office/drawing/2014/main" id="{3BBE606B-06DB-52C8-F3D4-638A95DF6AC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19</a:t>
            </a:fld>
            <a:endParaRPr lang="en-US"/>
          </a:p>
        </p:txBody>
      </p:sp>
    </p:spTree>
    <p:extLst>
      <p:ext uri="{BB962C8B-B14F-4D97-AF65-F5344CB8AC3E}">
        <p14:creationId xmlns:p14="http://schemas.microsoft.com/office/powerpoint/2010/main" val="591442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4FC1F-C3FC-D20A-DE70-E0F807DAAC17}"/>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3D608D4-3BB2-3B1D-3907-5C96468CC028}"/>
              </a:ext>
            </a:extLst>
          </p:cNvPr>
          <p:cNvSpPr>
            <a:spLocks noGrp="1"/>
          </p:cNvSpPr>
          <p:nvPr>
            <p:ph type="subTitle" idx="4"/>
          </p:nvPr>
        </p:nvSpPr>
        <p:spPr/>
        <p:txBody>
          <a:bodyPr/>
          <a:lstStyle/>
          <a:p>
            <a:endParaRPr lang="en-US"/>
          </a:p>
        </p:txBody>
      </p:sp>
    </p:spTree>
    <p:extLst>
      <p:ext uri="{BB962C8B-B14F-4D97-AF65-F5344CB8AC3E}">
        <p14:creationId xmlns:p14="http://schemas.microsoft.com/office/powerpoint/2010/main" val="171647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2150745"/>
            <a:r>
              <a:rPr lang="en-US" sz="4800" b="1" spc="-10">
                <a:solidFill>
                  <a:srgbClr val="FFFFFF"/>
                </a:solidFill>
              </a:rPr>
              <a:t>Agenda</a:t>
            </a:r>
            <a:endParaRPr lang="en-US" sz="4800" b="1">
              <a:solidFill>
                <a:srgbClr val="FFFFFF"/>
              </a:solidFill>
              <a:cs typeface="Calibri Light"/>
            </a:endParaRPr>
          </a:p>
        </p:txBody>
      </p:sp>
      <p:sp>
        <p:nvSpPr>
          <p:cNvPr id="4" name="object 4"/>
          <p:cNvSpPr txBox="1"/>
          <p:nvPr/>
        </p:nvSpPr>
        <p:spPr>
          <a:xfrm>
            <a:off x="327279" y="2042941"/>
            <a:ext cx="11475079" cy="3537727"/>
          </a:xfrm>
          <a:prstGeom prst="rect">
            <a:avLst/>
          </a:prstGeom>
        </p:spPr>
        <p:txBody>
          <a:bodyPr vert="horz" lIns="91440" tIns="45720" rIns="91440" bIns="45720" numCol="2" rtlCol="0" anchor="t">
            <a:noAutofit/>
          </a:bodyPr>
          <a:lstStyle/>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Timeline | Access </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Chrome River Profile Updates</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General Navigation</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Pre-Approvals</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Travel Reimbursements</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Cash Advances</a:t>
            </a:r>
          </a:p>
          <a:p>
            <a:pPr marL="697865" lvl="1" indent="-228600" defTabSz="914400">
              <a:lnSpc>
                <a:spcPct val="90000"/>
              </a:lnSpc>
              <a:spcBef>
                <a:spcPts val="459"/>
              </a:spcBef>
              <a:buFont typeface="Arial" panose="020B0604020202020204" pitchFamily="34" charset="0"/>
              <a:buChar char="•"/>
              <a:tabLst>
                <a:tab pos="240665" algn="l"/>
              </a:tabLst>
            </a:pPr>
            <a:endParaRPr lang="en-US" sz="2400">
              <a:ea typeface="Calibri"/>
              <a:cs typeface="Calibri"/>
            </a:endParaRPr>
          </a:p>
          <a:p>
            <a:pPr marL="697865" lvl="1" indent="-228600" defTabSz="914400">
              <a:lnSpc>
                <a:spcPct val="90000"/>
              </a:lnSpc>
              <a:spcBef>
                <a:spcPts val="459"/>
              </a:spcBef>
              <a:buFont typeface="Arial" panose="020B0604020202020204" pitchFamily="34" charset="0"/>
              <a:buChar char="•"/>
              <a:tabLst>
                <a:tab pos="240665" algn="l"/>
              </a:tabLst>
            </a:pPr>
            <a:endParaRPr lang="en-US" sz="2400">
              <a:ea typeface="Calibri"/>
              <a:cs typeface="Calibri"/>
            </a:endParaRP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Non-Travel Reimbursements</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Tracking Approvals</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Approvals</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Delegate Functionality</a:t>
            </a:r>
          </a:p>
          <a:p>
            <a:pPr marL="697865" lvl="1" indent="-228600" defTabSz="914400">
              <a:lnSpc>
                <a:spcPct val="90000"/>
              </a:lnSpc>
              <a:spcBef>
                <a:spcPts val="459"/>
              </a:spcBef>
              <a:buFont typeface="Arial" panose="020B0604020202020204" pitchFamily="34" charset="0"/>
              <a:buChar char="•"/>
              <a:tabLst>
                <a:tab pos="240665" algn="l"/>
              </a:tabLst>
            </a:pPr>
            <a:r>
              <a:rPr lang="en-US" sz="2400">
                <a:ea typeface="Calibri"/>
                <a:cs typeface="Calibri"/>
              </a:rPr>
              <a:t>Roles and Responsibilities</a:t>
            </a:r>
          </a:p>
          <a:p>
            <a:pPr marL="697865" lvl="1" indent="-228600" defTabSz="914400">
              <a:lnSpc>
                <a:spcPct val="90000"/>
              </a:lnSpc>
              <a:spcBef>
                <a:spcPts val="359"/>
              </a:spcBef>
              <a:buFont typeface="Arial" panose="020B0604020202020204" pitchFamily="34" charset="0"/>
              <a:buChar char="•"/>
              <a:tabLst>
                <a:tab pos="240665" algn="l"/>
              </a:tabLst>
            </a:pPr>
            <a:r>
              <a:rPr lang="en-US" sz="2400" spc="-90">
                <a:ea typeface="+mn-lt"/>
                <a:cs typeface="+mn-lt"/>
              </a:rPr>
              <a:t>Additional Resources</a:t>
            </a: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3</a:t>
            </a:fld>
            <a:endParaRPr lang="en-US"/>
          </a:p>
        </p:txBody>
      </p:sp>
      <p:grpSp>
        <p:nvGrpSpPr>
          <p:cNvPr id="8" name="Group 7">
            <a:extLst>
              <a:ext uri="{FF2B5EF4-FFF2-40B4-BE49-F238E27FC236}">
                <a16:creationId xmlns:a16="http://schemas.microsoft.com/office/drawing/2014/main" id="{9E0795B0-DB24-E664-3467-BDA2F874A29F}"/>
              </a:ext>
            </a:extLst>
          </p:cNvPr>
          <p:cNvGrpSpPr/>
          <p:nvPr/>
        </p:nvGrpSpPr>
        <p:grpSpPr>
          <a:xfrm>
            <a:off x="6975834" y="5888870"/>
            <a:ext cx="5025643" cy="765666"/>
            <a:chOff x="4615158" y="5416885"/>
            <a:chExt cx="7386320" cy="1237651"/>
          </a:xfrm>
        </p:grpSpPr>
        <p:pic>
          <p:nvPicPr>
            <p:cNvPr id="9" name="Picture 8" descr="A logo with blue text&#10;&#10;Description automatically generated">
              <a:extLst>
                <a:ext uri="{FF2B5EF4-FFF2-40B4-BE49-F238E27FC236}">
                  <a16:creationId xmlns:a16="http://schemas.microsoft.com/office/drawing/2014/main" id="{F33D2086-11BC-E97A-0E57-A53F5CEB2388}"/>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0" name="Picture 9" descr="A black background with white text&#10;&#10;Description automatically generated">
              <a:extLst>
                <a:ext uri="{FF2B5EF4-FFF2-40B4-BE49-F238E27FC236}">
                  <a16:creationId xmlns:a16="http://schemas.microsoft.com/office/drawing/2014/main" id="{5C0B03E0-A355-159A-97D8-144ECB635B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spTree>
    <p:extLst>
      <p:ext uri="{BB962C8B-B14F-4D97-AF65-F5344CB8AC3E}">
        <p14:creationId xmlns:p14="http://schemas.microsoft.com/office/powerpoint/2010/main" val="331618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2150745"/>
            <a:r>
              <a:rPr lang="en-US" sz="4800" b="1" spc="-90">
                <a:solidFill>
                  <a:schemeClr val="bg1"/>
                </a:solidFill>
                <a:ea typeface="+mn-lt"/>
                <a:cs typeface="+mn-lt"/>
              </a:rPr>
              <a:t>Timeline | Access </a:t>
            </a:r>
            <a:endParaRPr lang="en-US" sz="4800" b="1">
              <a:solidFill>
                <a:schemeClr val="bg1"/>
              </a:solidFill>
              <a:cs typeface="Calibri Light"/>
            </a:endParaRPr>
          </a:p>
        </p:txBody>
      </p:sp>
      <p:sp>
        <p:nvSpPr>
          <p:cNvPr id="4" name="object 4"/>
          <p:cNvSpPr txBox="1"/>
          <p:nvPr/>
        </p:nvSpPr>
        <p:spPr>
          <a:xfrm>
            <a:off x="327280" y="2042941"/>
            <a:ext cx="6630346" cy="4475599"/>
          </a:xfrm>
          <a:prstGeom prst="rect">
            <a:avLst/>
          </a:prstGeom>
        </p:spPr>
        <p:txBody>
          <a:bodyPr vert="horz" lIns="91440" tIns="45720" rIns="91440" bIns="45720" rtlCol="0" anchor="t">
            <a:noAutofit/>
          </a:bodyPr>
          <a:lstStyle/>
          <a:p>
            <a:pPr marL="469265" lvl="1" defTabSz="914400">
              <a:lnSpc>
                <a:spcPct val="90000"/>
              </a:lnSpc>
              <a:spcBef>
                <a:spcPts val="459"/>
              </a:spcBef>
              <a:tabLst>
                <a:tab pos="240665" algn="l"/>
              </a:tabLst>
            </a:pPr>
            <a:r>
              <a:rPr lang="en-US" sz="2400" u="sng" spc="-90">
                <a:ea typeface="+mn-lt"/>
                <a:cs typeface="+mn-lt"/>
              </a:rPr>
              <a:t>Timeline</a:t>
            </a:r>
          </a:p>
          <a:p>
            <a:pPr marL="812165" lvl="1" indent="-342900" defTabSz="914400">
              <a:lnSpc>
                <a:spcPct val="150000"/>
              </a:lnSpc>
              <a:spcBef>
                <a:spcPts val="459"/>
              </a:spcBef>
              <a:buFont typeface="Arial" panose="020B0604020202020204" pitchFamily="34" charset="0"/>
              <a:buChar char="•"/>
              <a:tabLst>
                <a:tab pos="240665" algn="l"/>
              </a:tabLst>
            </a:pPr>
            <a:r>
              <a:rPr lang="en-US" sz="2400" spc="-90">
                <a:ea typeface="+mn-lt"/>
                <a:cs typeface="+mn-lt"/>
              </a:rPr>
              <a:t>The Chrome River Pre-Approval and Expense modules launched on June 3, 2024. </a:t>
            </a:r>
          </a:p>
          <a:p>
            <a:pPr marL="812165" lvl="1" indent="-342900" defTabSz="914400">
              <a:lnSpc>
                <a:spcPct val="150000"/>
              </a:lnSpc>
              <a:spcBef>
                <a:spcPts val="459"/>
              </a:spcBef>
              <a:buFont typeface="Arial" panose="020B0604020202020204" pitchFamily="34" charset="0"/>
              <a:buChar char="•"/>
              <a:tabLst>
                <a:tab pos="240665" algn="l"/>
              </a:tabLst>
            </a:pPr>
            <a:r>
              <a:rPr lang="en-US" sz="2400" spc="-90">
                <a:ea typeface="+mn-lt"/>
                <a:cs typeface="+mn-lt"/>
              </a:rPr>
              <a:t>The PCard reconciliation in Chrome River Expense will go live after the fiscal year end close beginning with the transactions dated June 26, 2024.</a:t>
            </a: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4</a:t>
            </a:fld>
            <a:endParaRPr lang="en-US"/>
          </a:p>
        </p:txBody>
      </p:sp>
      <p:sp>
        <p:nvSpPr>
          <p:cNvPr id="8" name="object 4">
            <a:extLst>
              <a:ext uri="{FF2B5EF4-FFF2-40B4-BE49-F238E27FC236}">
                <a16:creationId xmlns:a16="http://schemas.microsoft.com/office/drawing/2014/main" id="{9277DECF-6299-6795-63B5-09697B658F1C}"/>
              </a:ext>
            </a:extLst>
          </p:cNvPr>
          <p:cNvSpPr txBox="1"/>
          <p:nvPr/>
        </p:nvSpPr>
        <p:spPr>
          <a:xfrm>
            <a:off x="6990866" y="2063087"/>
            <a:ext cx="4567633" cy="4475599"/>
          </a:xfrm>
          <a:prstGeom prst="rect">
            <a:avLst/>
          </a:prstGeom>
        </p:spPr>
        <p:txBody>
          <a:bodyPr vert="horz" lIns="91440" tIns="45720" rIns="91440" bIns="45720" rtlCol="0" anchor="t">
            <a:noAutofit/>
          </a:bodyPr>
          <a:lstStyle/>
          <a:p>
            <a:pPr marL="469265" lvl="1" defTabSz="914400">
              <a:lnSpc>
                <a:spcPct val="90000"/>
              </a:lnSpc>
              <a:spcBef>
                <a:spcPts val="459"/>
              </a:spcBef>
              <a:tabLst>
                <a:tab pos="240665" algn="l"/>
              </a:tabLst>
            </a:pPr>
            <a:r>
              <a:rPr lang="en-US" sz="2400" u="sng" spc="-90">
                <a:ea typeface="+mn-lt"/>
                <a:cs typeface="+mn-lt"/>
              </a:rPr>
              <a:t>Access</a:t>
            </a:r>
            <a:r>
              <a:rPr lang="en-US" sz="2400" spc="-90">
                <a:ea typeface="+mn-lt"/>
                <a:cs typeface="+mn-lt"/>
              </a:rPr>
              <a:t> </a:t>
            </a:r>
          </a:p>
          <a:p>
            <a:pPr marL="812165" lvl="1"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The Chrome River link is available on the Accounts Payable or the Procurement Services webpages, as well as the IT Chrome River project page</a:t>
            </a:r>
          </a:p>
          <a:p>
            <a:pPr marL="812165" lvl="1" indent="-342900" defTabSz="914400">
              <a:lnSpc>
                <a:spcPct val="90000"/>
              </a:lnSpc>
              <a:spcBef>
                <a:spcPts val="459"/>
              </a:spcBef>
              <a:buFont typeface="Arial" panose="020B0604020202020204" pitchFamily="34" charset="0"/>
              <a:buChar char="•"/>
              <a:tabLst>
                <a:tab pos="240665" algn="l"/>
              </a:tabLst>
            </a:pPr>
            <a:r>
              <a:rPr lang="en-US" sz="2400">
                <a:ea typeface="Calibri"/>
                <a:cs typeface="Calibri"/>
              </a:rPr>
              <a:t>Chrome River uses Single Sign-On access</a:t>
            </a:r>
          </a:p>
          <a:p>
            <a:pPr marL="469265" lvl="1" defTabSz="914400">
              <a:lnSpc>
                <a:spcPct val="90000"/>
              </a:lnSpc>
              <a:spcBef>
                <a:spcPts val="459"/>
              </a:spcBef>
              <a:tabLst>
                <a:tab pos="240665" algn="l"/>
              </a:tabLst>
            </a:pPr>
            <a:endParaRPr lang="en-US" sz="2400">
              <a:ea typeface="Calibri"/>
              <a:cs typeface="Calibri"/>
            </a:endParaRPr>
          </a:p>
        </p:txBody>
      </p:sp>
      <p:grpSp>
        <p:nvGrpSpPr>
          <p:cNvPr id="9" name="Group 8">
            <a:extLst>
              <a:ext uri="{FF2B5EF4-FFF2-40B4-BE49-F238E27FC236}">
                <a16:creationId xmlns:a16="http://schemas.microsoft.com/office/drawing/2014/main" id="{2CDF243C-F37D-40A1-072E-114B68B3130B}"/>
              </a:ext>
            </a:extLst>
          </p:cNvPr>
          <p:cNvGrpSpPr/>
          <p:nvPr/>
        </p:nvGrpSpPr>
        <p:grpSpPr>
          <a:xfrm>
            <a:off x="6975834" y="5888870"/>
            <a:ext cx="5025643" cy="765666"/>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B7C804D5-2F27-185E-0774-B5BED9D4CFDA}"/>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290A9F67-4820-8AB2-346E-836718D743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spTree>
    <p:extLst>
      <p:ext uri="{BB962C8B-B14F-4D97-AF65-F5344CB8AC3E}">
        <p14:creationId xmlns:p14="http://schemas.microsoft.com/office/powerpoint/2010/main" val="2269055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Profile Updates</a:t>
            </a:r>
          </a:p>
        </p:txBody>
      </p:sp>
      <p:sp>
        <p:nvSpPr>
          <p:cNvPr id="4" name="object 4"/>
          <p:cNvSpPr txBox="1"/>
          <p:nvPr/>
        </p:nvSpPr>
        <p:spPr>
          <a:xfrm>
            <a:off x="327280" y="2042941"/>
            <a:ext cx="6630346" cy="4475599"/>
          </a:xfrm>
          <a:prstGeom prst="rect">
            <a:avLst/>
          </a:prstGeom>
        </p:spPr>
        <p:txBody>
          <a:bodyPr vert="horz" lIns="91440" tIns="45720" rIns="91440" bIns="45720" rtlCol="0" anchor="t">
            <a:noAutofit/>
          </a:bodyPr>
          <a:lstStyle/>
          <a:p>
            <a:pPr marL="469265" lvl="1" defTabSz="914400">
              <a:lnSpc>
                <a:spcPct val="90000"/>
              </a:lnSpc>
              <a:spcBef>
                <a:spcPts val="459"/>
              </a:spcBef>
              <a:tabLst>
                <a:tab pos="240665" algn="l"/>
              </a:tabLst>
            </a:pPr>
            <a:r>
              <a:rPr lang="en-US" sz="2400" u="sng" spc="-90">
                <a:ea typeface="+mn-lt"/>
                <a:cs typeface="+mn-lt"/>
              </a:rPr>
              <a:t>Update your profile!</a:t>
            </a:r>
          </a:p>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Add an alternate email address</a:t>
            </a:r>
          </a:p>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Add delegate(s) that can help you prepare and submit your Pre-Approvals and/or Expense Reports</a:t>
            </a:r>
          </a:p>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Add an Approval Delegate</a:t>
            </a: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5</a:t>
            </a:fld>
            <a:endParaRPr lang="en-US"/>
          </a:p>
        </p:txBody>
      </p:sp>
      <p:sp>
        <p:nvSpPr>
          <p:cNvPr id="8" name="object 4">
            <a:extLst>
              <a:ext uri="{FF2B5EF4-FFF2-40B4-BE49-F238E27FC236}">
                <a16:creationId xmlns:a16="http://schemas.microsoft.com/office/drawing/2014/main" id="{9277DECF-6299-6795-63B5-09697B658F1C}"/>
              </a:ext>
            </a:extLst>
          </p:cNvPr>
          <p:cNvSpPr txBox="1"/>
          <p:nvPr/>
        </p:nvSpPr>
        <p:spPr>
          <a:xfrm>
            <a:off x="6990867" y="2063087"/>
            <a:ext cx="3428820" cy="4475599"/>
          </a:xfrm>
          <a:prstGeom prst="rect">
            <a:avLst/>
          </a:prstGeom>
        </p:spPr>
        <p:txBody>
          <a:bodyPr vert="horz" lIns="91440" tIns="45720" rIns="91440" bIns="45720" rtlCol="0" anchor="t">
            <a:noAutofit/>
          </a:bodyPr>
          <a:lstStyle/>
          <a:p>
            <a:pPr marL="469265" indent="-457200" defTabSz="914400">
              <a:lnSpc>
                <a:spcPct val="90000"/>
              </a:lnSpc>
              <a:spcBef>
                <a:spcPts val="459"/>
              </a:spcBef>
              <a:buFont typeface="+mj-lt"/>
              <a:buAutoNum type="arabicPeriod"/>
              <a:tabLst>
                <a:tab pos="240665" algn="l"/>
              </a:tabLst>
            </a:pPr>
            <a:r>
              <a:rPr lang="en-US" sz="2400" spc="-90">
                <a:ea typeface="+mn-lt"/>
                <a:cs typeface="+mn-lt"/>
              </a:rPr>
              <a:t>Click on the drop-down by your name in the upper right-hand corner</a:t>
            </a:r>
          </a:p>
          <a:p>
            <a:pPr marL="469265" indent="-457200" defTabSz="914400">
              <a:lnSpc>
                <a:spcPct val="90000"/>
              </a:lnSpc>
              <a:spcBef>
                <a:spcPts val="459"/>
              </a:spcBef>
              <a:buFont typeface="+mj-lt"/>
              <a:buAutoNum type="arabicPeriod"/>
              <a:tabLst>
                <a:tab pos="240665" algn="l"/>
              </a:tabLst>
            </a:pPr>
            <a:r>
              <a:rPr lang="en-US" sz="2400" spc="-90">
                <a:ea typeface="+mn-lt"/>
                <a:cs typeface="+mn-lt"/>
              </a:rPr>
              <a:t>Click on Account Settings</a:t>
            </a:r>
          </a:p>
          <a:p>
            <a:pPr marL="469265" indent="-457200" defTabSz="914400">
              <a:lnSpc>
                <a:spcPct val="90000"/>
              </a:lnSpc>
              <a:spcBef>
                <a:spcPts val="459"/>
              </a:spcBef>
              <a:buFont typeface="+mj-lt"/>
              <a:buAutoNum type="arabicPeriod"/>
              <a:tabLst>
                <a:tab pos="240665" algn="l"/>
              </a:tabLst>
            </a:pPr>
            <a:endParaRPr lang="en-US" sz="2400" spc="-90">
              <a:ea typeface="+mn-lt"/>
              <a:cs typeface="+mn-lt"/>
            </a:endParaRPr>
          </a:p>
          <a:p>
            <a:pPr marL="12065" defTabSz="914400">
              <a:lnSpc>
                <a:spcPct val="90000"/>
              </a:lnSpc>
              <a:spcBef>
                <a:spcPts val="459"/>
              </a:spcBef>
              <a:tabLst>
                <a:tab pos="240665" algn="l"/>
              </a:tabLst>
            </a:pPr>
            <a:r>
              <a:rPr lang="en-US" sz="2400" i="1" spc="-90">
                <a:solidFill>
                  <a:schemeClr val="accent3"/>
                </a:solidFill>
                <a:ea typeface="+mn-lt"/>
                <a:cs typeface="+mn-lt"/>
              </a:rPr>
              <a:t>Reference the </a:t>
            </a:r>
            <a:r>
              <a:rPr lang="en-US" sz="2400" b="1" i="1" spc="-90">
                <a:solidFill>
                  <a:schemeClr val="accent3"/>
                </a:solidFill>
                <a:ea typeface="+mn-lt"/>
                <a:cs typeface="+mn-lt"/>
              </a:rPr>
              <a:t>Chrome River User Guide</a:t>
            </a:r>
            <a:r>
              <a:rPr lang="en-US" sz="2400" i="1" spc="-90">
                <a:solidFill>
                  <a:schemeClr val="accent3"/>
                </a:solidFill>
                <a:ea typeface="+mn-lt"/>
                <a:cs typeface="+mn-lt"/>
              </a:rPr>
              <a:t> for step-by-step instructions.</a:t>
            </a:r>
          </a:p>
          <a:p>
            <a:pPr marL="12065" defTabSz="914400">
              <a:lnSpc>
                <a:spcPct val="90000"/>
              </a:lnSpc>
              <a:spcBef>
                <a:spcPts val="459"/>
              </a:spcBef>
              <a:tabLst>
                <a:tab pos="240665" algn="l"/>
              </a:tabLst>
            </a:pPr>
            <a:endParaRPr lang="en-US" sz="2400" spc="-90">
              <a:ea typeface="+mn-lt"/>
              <a:cs typeface="+mn-lt"/>
            </a:endParaRPr>
          </a:p>
          <a:p>
            <a:pPr marL="697865" lvl="1" indent="-228600" defTabSz="914400">
              <a:lnSpc>
                <a:spcPct val="90000"/>
              </a:lnSpc>
              <a:spcBef>
                <a:spcPts val="459"/>
              </a:spcBef>
              <a:buFont typeface="Arial" panose="020B0604020202020204" pitchFamily="34" charset="0"/>
              <a:buChar char="•"/>
              <a:tabLst>
                <a:tab pos="240665" algn="l"/>
              </a:tabLst>
            </a:pPr>
            <a:endParaRPr lang="en-US" sz="2400">
              <a:ea typeface="Calibri"/>
              <a:cs typeface="Calibri"/>
            </a:endParaRPr>
          </a:p>
        </p:txBody>
      </p:sp>
      <p:grpSp>
        <p:nvGrpSpPr>
          <p:cNvPr id="9" name="Group 8">
            <a:extLst>
              <a:ext uri="{FF2B5EF4-FFF2-40B4-BE49-F238E27FC236}">
                <a16:creationId xmlns:a16="http://schemas.microsoft.com/office/drawing/2014/main" id="{6A90AB5C-99E4-3D30-1D74-026408546520}"/>
              </a:ext>
            </a:extLst>
          </p:cNvPr>
          <p:cNvGrpSpPr/>
          <p:nvPr/>
        </p:nvGrpSpPr>
        <p:grpSpPr>
          <a:xfrm>
            <a:off x="6975834" y="5888870"/>
            <a:ext cx="5025643" cy="765666"/>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E6D77DE0-B6E2-F827-25B6-33C5266113D2}"/>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605A09F8-2596-4E69-AA0E-126E1F0364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pic>
        <p:nvPicPr>
          <p:cNvPr id="18" name="Picture 17">
            <a:extLst>
              <a:ext uri="{FF2B5EF4-FFF2-40B4-BE49-F238E27FC236}">
                <a16:creationId xmlns:a16="http://schemas.microsoft.com/office/drawing/2014/main" id="{5845D894-E3E4-63BC-0470-561AEB055223}"/>
              </a:ext>
            </a:extLst>
          </p:cNvPr>
          <p:cNvPicPr>
            <a:picLocks noChangeAspect="1"/>
          </p:cNvPicPr>
          <p:nvPr/>
        </p:nvPicPr>
        <p:blipFill>
          <a:blip r:embed="rId4"/>
          <a:stretch>
            <a:fillRect/>
          </a:stretch>
        </p:blipFill>
        <p:spPr>
          <a:xfrm>
            <a:off x="10487788" y="2774054"/>
            <a:ext cx="1650396" cy="2102639"/>
          </a:xfrm>
          <a:prstGeom prst="rect">
            <a:avLst/>
          </a:prstGeom>
        </p:spPr>
      </p:pic>
    </p:spTree>
    <p:extLst>
      <p:ext uri="{BB962C8B-B14F-4D97-AF65-F5344CB8AC3E}">
        <p14:creationId xmlns:p14="http://schemas.microsoft.com/office/powerpoint/2010/main" val="2306722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General Navigation</a:t>
            </a:r>
          </a:p>
        </p:txBody>
      </p:sp>
      <p:sp>
        <p:nvSpPr>
          <p:cNvPr id="4" name="object 4"/>
          <p:cNvSpPr txBox="1"/>
          <p:nvPr/>
        </p:nvSpPr>
        <p:spPr>
          <a:xfrm>
            <a:off x="327280" y="2042941"/>
            <a:ext cx="11746084" cy="4475599"/>
          </a:xfrm>
          <a:prstGeom prst="rect">
            <a:avLst/>
          </a:prstGeom>
        </p:spPr>
        <p:txBody>
          <a:bodyPr vert="horz" lIns="91440" tIns="45720" rIns="91440" bIns="45720" rtlCol="0" anchor="t">
            <a:noAutofit/>
          </a:bodyPr>
          <a:lstStyle/>
          <a:p>
            <a:pPr marL="12065" defTabSz="914400">
              <a:lnSpc>
                <a:spcPct val="90000"/>
              </a:lnSpc>
              <a:spcBef>
                <a:spcPts val="459"/>
              </a:spcBef>
              <a:tabLst>
                <a:tab pos="240665" algn="l"/>
              </a:tabLst>
            </a:pPr>
            <a:r>
              <a:rPr lang="en-US" sz="2400"/>
              <a:t>Once logged in, you will arrive at the Chrome River home screen. At the top of the screen, you will find the </a:t>
            </a:r>
            <a:r>
              <a:rPr lang="en-US" sz="2400" b="1"/>
              <a:t>Navigation Bar</a:t>
            </a:r>
            <a:r>
              <a:rPr lang="en-US" sz="2400"/>
              <a:t>. The left side of the screen contains your </a:t>
            </a:r>
            <a:r>
              <a:rPr lang="en-US" sz="2400" b="1"/>
              <a:t>Dashboard</a:t>
            </a:r>
            <a:r>
              <a:rPr lang="en-US" sz="2400"/>
              <a:t>, and the right side of the screen contains </a:t>
            </a:r>
            <a:r>
              <a:rPr lang="en-US" sz="2400" b="1"/>
              <a:t>Company Information </a:t>
            </a:r>
            <a:r>
              <a:rPr lang="en-US" sz="2400"/>
              <a:t>with links to helpful information. </a:t>
            </a: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6</a:t>
            </a:fld>
            <a:endParaRPr lang="en-US"/>
          </a:p>
        </p:txBody>
      </p:sp>
      <p:pic>
        <p:nvPicPr>
          <p:cNvPr id="18" name="Picture 17">
            <a:extLst>
              <a:ext uri="{FF2B5EF4-FFF2-40B4-BE49-F238E27FC236}">
                <a16:creationId xmlns:a16="http://schemas.microsoft.com/office/drawing/2014/main" id="{35FEB691-D2A7-2686-3E33-EF2EF1BB4475}"/>
              </a:ext>
            </a:extLst>
          </p:cNvPr>
          <p:cNvPicPr>
            <a:picLocks noChangeAspect="1"/>
          </p:cNvPicPr>
          <p:nvPr/>
        </p:nvPicPr>
        <p:blipFill>
          <a:blip r:embed="rId2"/>
          <a:stretch>
            <a:fillRect/>
          </a:stretch>
        </p:blipFill>
        <p:spPr>
          <a:xfrm>
            <a:off x="1032752" y="3141932"/>
            <a:ext cx="8850549" cy="3396754"/>
          </a:xfrm>
          <a:prstGeom prst="rect">
            <a:avLst/>
          </a:prstGeom>
        </p:spPr>
      </p:pic>
    </p:spTree>
    <p:extLst>
      <p:ext uri="{BB962C8B-B14F-4D97-AF65-F5344CB8AC3E}">
        <p14:creationId xmlns:p14="http://schemas.microsoft.com/office/powerpoint/2010/main" val="775241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General Navigation</a:t>
            </a:r>
          </a:p>
        </p:txBody>
      </p:sp>
      <p:sp>
        <p:nvSpPr>
          <p:cNvPr id="4" name="object 4"/>
          <p:cNvSpPr txBox="1"/>
          <p:nvPr/>
        </p:nvSpPr>
        <p:spPr>
          <a:xfrm>
            <a:off x="327280" y="2042941"/>
            <a:ext cx="11026520" cy="4475599"/>
          </a:xfrm>
          <a:prstGeom prst="rect">
            <a:avLst/>
          </a:prstGeom>
        </p:spPr>
        <p:txBody>
          <a:bodyPr vert="horz" lIns="91440" tIns="45720" rIns="91440" bIns="45720" rtlCol="0" anchor="t">
            <a:noAutofit/>
          </a:bodyPr>
          <a:lstStyle/>
          <a:p>
            <a:pPr marL="12065" defTabSz="914400">
              <a:lnSpc>
                <a:spcPct val="90000"/>
              </a:lnSpc>
              <a:spcBef>
                <a:spcPts val="459"/>
              </a:spcBef>
              <a:tabLst>
                <a:tab pos="240665" algn="l"/>
              </a:tabLst>
            </a:pPr>
            <a:r>
              <a:rPr lang="en-US" sz="2400" b="1"/>
              <a:t>Navigation Bar </a:t>
            </a:r>
            <a:r>
              <a:rPr lang="en-US" sz="2400"/>
              <a:t>– </a:t>
            </a:r>
            <a:r>
              <a:rPr lang="en-US" sz="2000"/>
              <a:t>Click on the ‘Emburse Chrome River logo’ at any point and it will take you back to the main logon page</a:t>
            </a:r>
            <a:endParaRPr lang="en-US" sz="2000" b="1"/>
          </a:p>
          <a:p>
            <a:pPr marL="12065" defTabSz="914400">
              <a:lnSpc>
                <a:spcPct val="90000"/>
              </a:lnSpc>
              <a:spcBef>
                <a:spcPts val="459"/>
              </a:spcBef>
              <a:tabLst>
                <a:tab pos="240665" algn="l"/>
              </a:tabLst>
            </a:pPr>
            <a:r>
              <a:rPr lang="en-US" sz="2400" b="1"/>
              <a:t>Dashboard</a:t>
            </a:r>
          </a:p>
          <a:p>
            <a:pPr marL="469265" lvl="1" defTabSz="914400">
              <a:lnSpc>
                <a:spcPct val="90000"/>
              </a:lnSpc>
              <a:spcBef>
                <a:spcPts val="459"/>
              </a:spcBef>
              <a:tabLst>
                <a:tab pos="240665" algn="l"/>
              </a:tabLst>
            </a:pPr>
            <a:r>
              <a:rPr lang="en-US" sz="2400" b="1"/>
              <a:t>eWallet</a:t>
            </a:r>
            <a:r>
              <a:rPr lang="en-US" sz="2400"/>
              <a:t> </a:t>
            </a:r>
            <a:r>
              <a:rPr lang="en-US" sz="2000"/>
              <a:t>– this section will show any card transactions that fed in automatically from Bank of America each night as well as receipts sent in via email, the mobile app, or Amazon Business</a:t>
            </a:r>
            <a:endParaRPr lang="en-US" sz="2000" b="1"/>
          </a:p>
          <a:p>
            <a:pPr marL="469265" lvl="1" defTabSz="914400">
              <a:lnSpc>
                <a:spcPct val="90000"/>
              </a:lnSpc>
              <a:spcBef>
                <a:spcPts val="459"/>
              </a:spcBef>
              <a:tabLst>
                <a:tab pos="240665" algn="l"/>
              </a:tabLst>
            </a:pPr>
            <a:r>
              <a:rPr lang="en-US" sz="2400" b="1"/>
              <a:t>Approvals</a:t>
            </a:r>
            <a:r>
              <a:rPr lang="en-US" sz="2400"/>
              <a:t> – </a:t>
            </a:r>
            <a:r>
              <a:rPr lang="en-US" sz="2000"/>
              <a:t>The approval ribbon dynamically shows IF you have a Pre-Approval or Expense report pending your approval </a:t>
            </a:r>
            <a:endParaRPr lang="en-US" sz="2000" b="1"/>
          </a:p>
          <a:p>
            <a:pPr marL="469265" lvl="1" defTabSz="914400">
              <a:lnSpc>
                <a:spcPct val="90000"/>
              </a:lnSpc>
              <a:spcBef>
                <a:spcPts val="459"/>
              </a:spcBef>
              <a:tabLst>
                <a:tab pos="240665" algn="l"/>
              </a:tabLst>
            </a:pPr>
            <a:r>
              <a:rPr lang="en-US" sz="2400" b="1"/>
              <a:t>Expenses</a:t>
            </a:r>
            <a:r>
              <a:rPr lang="en-US" sz="2400"/>
              <a:t> – </a:t>
            </a:r>
            <a:r>
              <a:rPr lang="en-US" sz="2000"/>
              <a:t>This will show your Draft reports, any Returned reports and you can access any Submitted reports </a:t>
            </a:r>
            <a:endParaRPr lang="en-US" sz="2400" b="1"/>
          </a:p>
          <a:p>
            <a:pPr marL="469265" lvl="1" defTabSz="914400">
              <a:lnSpc>
                <a:spcPct val="90000"/>
              </a:lnSpc>
              <a:spcBef>
                <a:spcPts val="459"/>
              </a:spcBef>
              <a:tabLst>
                <a:tab pos="240665" algn="l"/>
              </a:tabLst>
            </a:pPr>
            <a:r>
              <a:rPr lang="en-US" sz="2400" b="1"/>
              <a:t>Pre-Approval</a:t>
            </a:r>
            <a:r>
              <a:rPr lang="en-US" sz="2400"/>
              <a:t> </a:t>
            </a:r>
            <a:r>
              <a:rPr lang="en-US" sz="2000"/>
              <a:t>– This will show your Draft pre-approvals, any Returned  pre-approvals and you can access any Submitted pre-approvals </a:t>
            </a:r>
            <a:endParaRPr lang="en-US" sz="2000" b="1"/>
          </a:p>
          <a:p>
            <a:pPr marL="12065" defTabSz="914400">
              <a:lnSpc>
                <a:spcPct val="90000"/>
              </a:lnSpc>
              <a:spcBef>
                <a:spcPts val="459"/>
              </a:spcBef>
              <a:tabLst>
                <a:tab pos="240665" algn="l"/>
              </a:tabLst>
            </a:pPr>
            <a:r>
              <a:rPr lang="en-US" sz="2400" b="1"/>
              <a:t>Company Information</a:t>
            </a:r>
            <a:r>
              <a:rPr lang="en-US" sz="2000"/>
              <a:t>– Look here for updates, links to additional help resources, including the email address where you can forward your receipts by email and links to download the mobile apps.</a:t>
            </a:r>
            <a:endParaRPr lang="en-US" sz="2400" b="1"/>
          </a:p>
          <a:p>
            <a:pPr marL="12065" defTabSz="914400">
              <a:lnSpc>
                <a:spcPct val="90000"/>
              </a:lnSpc>
              <a:spcBef>
                <a:spcPts val="459"/>
              </a:spcBef>
              <a:tabLst>
                <a:tab pos="240665" algn="l"/>
              </a:tabLst>
            </a:pPr>
            <a:endParaRPr lang="en-US" sz="2400">
              <a:ea typeface="Calibri"/>
              <a:cs typeface="Calibri"/>
            </a:endParaRP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7</a:t>
            </a:fld>
            <a:endParaRPr lang="en-US"/>
          </a:p>
        </p:txBody>
      </p:sp>
    </p:spTree>
    <p:extLst>
      <p:ext uri="{BB962C8B-B14F-4D97-AF65-F5344CB8AC3E}">
        <p14:creationId xmlns:p14="http://schemas.microsoft.com/office/powerpoint/2010/main" val="136331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General Navigation</a:t>
            </a: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8</a:t>
            </a:fld>
            <a:endParaRPr lang="en-US"/>
          </a:p>
        </p:txBody>
      </p:sp>
      <p:sp>
        <p:nvSpPr>
          <p:cNvPr id="5" name="object 2">
            <a:extLst>
              <a:ext uri="{FF2B5EF4-FFF2-40B4-BE49-F238E27FC236}">
                <a16:creationId xmlns:a16="http://schemas.microsoft.com/office/drawing/2014/main" id="{FC893166-6015-0DF4-2726-71D8D51561BB}"/>
              </a:ext>
            </a:extLst>
          </p:cNvPr>
          <p:cNvSpPr txBox="1"/>
          <p:nvPr/>
        </p:nvSpPr>
        <p:spPr>
          <a:xfrm>
            <a:off x="816240" y="1971156"/>
            <a:ext cx="4941208" cy="4719241"/>
          </a:xfrm>
          <a:prstGeom prst="rect">
            <a:avLst/>
          </a:prstGeom>
        </p:spPr>
        <p:txBody>
          <a:bodyPr vert="horz" wrap="square" lIns="0" tIns="12700" rIns="0" bIns="0" rtlCol="0" anchor="t">
            <a:spAutoFit/>
          </a:bodyPr>
          <a:lstStyle/>
          <a:p>
            <a:pPr marL="12700">
              <a:lnSpc>
                <a:spcPct val="100000"/>
              </a:lnSpc>
              <a:spcBef>
                <a:spcPts val="100"/>
              </a:spcBef>
            </a:pPr>
            <a:r>
              <a:rPr lang="en-US" sz="2800" b="1">
                <a:latin typeface="Calibri"/>
                <a:ea typeface="Calibri"/>
                <a:cs typeface="Calibri"/>
              </a:rPr>
              <a:t>Chrome</a:t>
            </a:r>
            <a:r>
              <a:rPr lang="en-US" sz="2800" b="1" spc="-60">
                <a:latin typeface="Calibri"/>
                <a:ea typeface="Calibri"/>
                <a:cs typeface="Calibri"/>
              </a:rPr>
              <a:t> </a:t>
            </a:r>
            <a:r>
              <a:rPr lang="en-US" sz="2800" b="1">
                <a:latin typeface="Calibri"/>
                <a:ea typeface="Calibri"/>
                <a:cs typeface="Calibri"/>
              </a:rPr>
              <a:t>River’s</a:t>
            </a:r>
            <a:r>
              <a:rPr lang="en-US" sz="2800" b="1" spc="-55">
                <a:latin typeface="Calibri"/>
                <a:ea typeface="Calibri"/>
                <a:cs typeface="Calibri"/>
              </a:rPr>
              <a:t> </a:t>
            </a:r>
            <a:r>
              <a:rPr lang="en-US" sz="2800" b="1">
                <a:latin typeface="Calibri"/>
                <a:ea typeface="Calibri"/>
                <a:cs typeface="Calibri"/>
              </a:rPr>
              <a:t>Receipt</a:t>
            </a:r>
            <a:r>
              <a:rPr lang="en-US" sz="2800" b="1" spc="-45">
                <a:latin typeface="Calibri"/>
                <a:ea typeface="Calibri"/>
                <a:cs typeface="Calibri"/>
              </a:rPr>
              <a:t> </a:t>
            </a:r>
            <a:r>
              <a:rPr lang="en-US" sz="2800" b="1" spc="-10">
                <a:latin typeface="Calibri"/>
                <a:ea typeface="Calibri"/>
                <a:cs typeface="Calibri"/>
              </a:rPr>
              <a:t>Gallery</a:t>
            </a:r>
          </a:p>
          <a:p>
            <a:pPr marL="12700">
              <a:lnSpc>
                <a:spcPct val="100000"/>
              </a:lnSpc>
              <a:spcBef>
                <a:spcPts val="100"/>
              </a:spcBef>
            </a:pPr>
            <a:r>
              <a:rPr sz="2200">
                <a:uFill>
                  <a:solidFill>
                    <a:srgbClr val="000000"/>
                  </a:solidFill>
                </a:uFill>
                <a:latin typeface="Calibri"/>
                <a:cs typeface="Calibri"/>
              </a:rPr>
              <a:t>Upload</a:t>
            </a:r>
            <a:r>
              <a:rPr sz="2200" spc="-45">
                <a:uFill>
                  <a:solidFill>
                    <a:srgbClr val="000000"/>
                  </a:solidFill>
                </a:uFill>
                <a:latin typeface="Calibri"/>
                <a:cs typeface="Calibri"/>
              </a:rPr>
              <a:t> </a:t>
            </a:r>
            <a:r>
              <a:rPr sz="2200">
                <a:uFill>
                  <a:solidFill>
                    <a:srgbClr val="000000"/>
                  </a:solidFill>
                </a:uFill>
                <a:latin typeface="Calibri"/>
                <a:cs typeface="Calibri"/>
              </a:rPr>
              <a:t>to</a:t>
            </a:r>
            <a:r>
              <a:rPr sz="2200" spc="-50">
                <a:uFill>
                  <a:solidFill>
                    <a:srgbClr val="000000"/>
                  </a:solidFill>
                </a:uFill>
                <a:latin typeface="Calibri"/>
                <a:cs typeface="Calibri"/>
              </a:rPr>
              <a:t> </a:t>
            </a:r>
            <a:r>
              <a:rPr sz="2200">
                <a:uFill>
                  <a:solidFill>
                    <a:srgbClr val="000000"/>
                  </a:solidFill>
                </a:uFill>
                <a:latin typeface="Calibri"/>
                <a:cs typeface="Calibri"/>
              </a:rPr>
              <a:t>Gallery</a:t>
            </a:r>
            <a:r>
              <a:rPr sz="2200" spc="-60">
                <a:uFill>
                  <a:solidFill>
                    <a:srgbClr val="000000"/>
                  </a:solidFill>
                </a:uFill>
                <a:latin typeface="Calibri"/>
                <a:cs typeface="Calibri"/>
              </a:rPr>
              <a:t> </a:t>
            </a:r>
            <a:r>
              <a:rPr sz="2200">
                <a:uFill>
                  <a:solidFill>
                    <a:srgbClr val="000000"/>
                  </a:solidFill>
                </a:uFill>
                <a:latin typeface="Calibri"/>
                <a:cs typeface="Calibri"/>
              </a:rPr>
              <a:t>-</a:t>
            </a:r>
            <a:r>
              <a:rPr sz="2200" spc="-20">
                <a:uFill>
                  <a:solidFill>
                    <a:srgbClr val="000000"/>
                  </a:solidFill>
                </a:uFill>
                <a:latin typeface="Calibri"/>
                <a:cs typeface="Calibri"/>
              </a:rPr>
              <a:t> </a:t>
            </a:r>
            <a:r>
              <a:rPr sz="2200">
                <a:uFill>
                  <a:solidFill>
                    <a:srgbClr val="000000"/>
                  </a:solidFill>
                </a:uFill>
                <a:latin typeface="Calibri"/>
                <a:cs typeface="Calibri"/>
              </a:rPr>
              <a:t>Directly</a:t>
            </a:r>
            <a:r>
              <a:rPr sz="2200" spc="-60">
                <a:uFill>
                  <a:solidFill>
                    <a:srgbClr val="000000"/>
                  </a:solidFill>
                </a:uFill>
                <a:latin typeface="Calibri"/>
                <a:cs typeface="Calibri"/>
              </a:rPr>
              <a:t> </a:t>
            </a:r>
            <a:r>
              <a:rPr sz="2200">
                <a:uFill>
                  <a:solidFill>
                    <a:srgbClr val="000000"/>
                  </a:solidFill>
                </a:uFill>
                <a:latin typeface="Calibri"/>
                <a:cs typeface="Calibri"/>
              </a:rPr>
              <a:t>from</a:t>
            </a:r>
            <a:r>
              <a:rPr sz="2200" spc="-50">
                <a:uFill>
                  <a:solidFill>
                    <a:srgbClr val="000000"/>
                  </a:solidFill>
                </a:uFill>
                <a:latin typeface="Calibri"/>
                <a:cs typeface="Calibri"/>
              </a:rPr>
              <a:t> </a:t>
            </a:r>
            <a:r>
              <a:rPr sz="2200" spc="-10">
                <a:uFill>
                  <a:solidFill>
                    <a:srgbClr val="000000"/>
                  </a:solidFill>
                </a:uFill>
                <a:latin typeface="Calibri"/>
                <a:cs typeface="Calibri"/>
              </a:rPr>
              <a:t>Desktop</a:t>
            </a:r>
            <a:endParaRPr lang="en-US" sz="2200">
              <a:latin typeface="Calibri"/>
              <a:ea typeface="Calibri"/>
              <a:cs typeface="Calibri"/>
            </a:endParaRPr>
          </a:p>
          <a:p>
            <a:pPr marL="556260" marR="1718945" indent="-457200">
              <a:lnSpc>
                <a:spcPts val="2480"/>
              </a:lnSpc>
              <a:spcBef>
                <a:spcPts val="3135"/>
              </a:spcBef>
              <a:buFont typeface="Wingdings"/>
              <a:buChar char=""/>
              <a:tabLst>
                <a:tab pos="556260" algn="l"/>
              </a:tabLst>
            </a:pPr>
            <a:r>
              <a:rPr sz="2200">
                <a:latin typeface="Calibri"/>
                <a:cs typeface="Calibri"/>
              </a:rPr>
              <a:t>Access</a:t>
            </a:r>
            <a:r>
              <a:rPr sz="2200" spc="-80">
                <a:latin typeface="Calibri"/>
                <a:cs typeface="Calibri"/>
              </a:rPr>
              <a:t> </a:t>
            </a:r>
            <a:r>
              <a:rPr sz="2200">
                <a:latin typeface="Calibri"/>
                <a:cs typeface="Calibri"/>
              </a:rPr>
              <a:t>Receipt</a:t>
            </a:r>
            <a:r>
              <a:rPr sz="2200" spc="-40">
                <a:latin typeface="Calibri"/>
                <a:cs typeface="Calibri"/>
              </a:rPr>
              <a:t> </a:t>
            </a:r>
            <a:r>
              <a:rPr sz="2200">
                <a:latin typeface="Calibri"/>
                <a:cs typeface="Calibri"/>
              </a:rPr>
              <a:t>Gallery</a:t>
            </a:r>
            <a:r>
              <a:rPr sz="2200" spc="-80">
                <a:latin typeface="Calibri"/>
                <a:cs typeface="Calibri"/>
              </a:rPr>
              <a:t> </a:t>
            </a:r>
            <a:r>
              <a:rPr sz="2200" spc="-25">
                <a:latin typeface="Calibri"/>
                <a:cs typeface="Calibri"/>
              </a:rPr>
              <a:t>by </a:t>
            </a:r>
            <a:r>
              <a:rPr sz="2200">
                <a:latin typeface="Calibri"/>
                <a:cs typeface="Calibri"/>
              </a:rPr>
              <a:t>opening main</a:t>
            </a:r>
            <a:r>
              <a:rPr sz="2200" spc="-45">
                <a:latin typeface="Calibri"/>
                <a:cs typeface="Calibri"/>
              </a:rPr>
              <a:t> </a:t>
            </a:r>
            <a:r>
              <a:rPr sz="2200">
                <a:latin typeface="Calibri"/>
                <a:cs typeface="Calibri"/>
              </a:rPr>
              <a:t>menu</a:t>
            </a:r>
            <a:r>
              <a:rPr sz="2200" spc="-20">
                <a:latin typeface="Calibri"/>
                <a:cs typeface="Calibri"/>
              </a:rPr>
              <a:t> </a:t>
            </a:r>
            <a:r>
              <a:rPr sz="2200">
                <a:latin typeface="Calibri"/>
                <a:cs typeface="Calibri"/>
              </a:rPr>
              <a:t>on</a:t>
            </a:r>
            <a:r>
              <a:rPr sz="2200" spc="-60">
                <a:latin typeface="Calibri"/>
                <a:cs typeface="Calibri"/>
              </a:rPr>
              <a:t> </a:t>
            </a:r>
            <a:r>
              <a:rPr sz="2200">
                <a:latin typeface="Calibri"/>
                <a:cs typeface="Calibri"/>
              </a:rPr>
              <a:t>the</a:t>
            </a:r>
            <a:r>
              <a:rPr sz="2200" spc="-35">
                <a:latin typeface="Calibri"/>
                <a:cs typeface="Calibri"/>
              </a:rPr>
              <a:t> </a:t>
            </a:r>
            <a:r>
              <a:rPr sz="2200" spc="-25">
                <a:latin typeface="Calibri"/>
                <a:cs typeface="Calibri"/>
              </a:rPr>
              <a:t>top </a:t>
            </a:r>
            <a:r>
              <a:rPr sz="2200">
                <a:latin typeface="Calibri"/>
                <a:cs typeface="Calibri"/>
              </a:rPr>
              <a:t>left</a:t>
            </a:r>
            <a:r>
              <a:rPr sz="2200" spc="-30">
                <a:latin typeface="Calibri"/>
                <a:cs typeface="Calibri"/>
              </a:rPr>
              <a:t> </a:t>
            </a:r>
            <a:r>
              <a:rPr sz="2200">
                <a:latin typeface="Calibri"/>
                <a:cs typeface="Calibri"/>
              </a:rPr>
              <a:t>corner</a:t>
            </a:r>
            <a:r>
              <a:rPr sz="2200" spc="-45">
                <a:latin typeface="Calibri"/>
                <a:cs typeface="Calibri"/>
              </a:rPr>
              <a:t> </a:t>
            </a:r>
            <a:r>
              <a:rPr sz="2200">
                <a:latin typeface="Calibri"/>
                <a:cs typeface="Calibri"/>
              </a:rPr>
              <a:t>and</a:t>
            </a:r>
            <a:r>
              <a:rPr sz="2200" spc="-45">
                <a:latin typeface="Calibri"/>
                <a:cs typeface="Calibri"/>
              </a:rPr>
              <a:t> </a:t>
            </a:r>
            <a:r>
              <a:rPr sz="2200">
                <a:latin typeface="Calibri"/>
                <a:cs typeface="Calibri"/>
              </a:rPr>
              <a:t>choosing</a:t>
            </a:r>
            <a:r>
              <a:rPr sz="2200" spc="-45">
                <a:latin typeface="Calibri"/>
                <a:cs typeface="Calibri"/>
              </a:rPr>
              <a:t> </a:t>
            </a:r>
            <a:r>
              <a:rPr sz="2200" spc="-25">
                <a:latin typeface="Calibri"/>
                <a:cs typeface="Calibri"/>
              </a:rPr>
              <a:t>the </a:t>
            </a:r>
            <a:r>
              <a:rPr sz="2200" b="1" err="1">
                <a:latin typeface="Calibri"/>
                <a:cs typeface="Calibri"/>
              </a:rPr>
              <a:t>eReceipts</a:t>
            </a:r>
            <a:r>
              <a:rPr sz="2200" b="1" spc="-120">
                <a:latin typeface="Calibri"/>
                <a:cs typeface="Calibri"/>
              </a:rPr>
              <a:t> </a:t>
            </a:r>
            <a:r>
              <a:rPr sz="2200" spc="-10">
                <a:latin typeface="Calibri"/>
                <a:cs typeface="Calibri"/>
              </a:rPr>
              <a:t>option.</a:t>
            </a:r>
            <a:endParaRPr sz="2200">
              <a:latin typeface="Calibri"/>
              <a:ea typeface="Calibri"/>
              <a:cs typeface="Calibri"/>
            </a:endParaRPr>
          </a:p>
          <a:p>
            <a:pPr marL="556260" marR="1530985" indent="-457200">
              <a:lnSpc>
                <a:spcPts val="2480"/>
              </a:lnSpc>
              <a:spcBef>
                <a:spcPts val="5"/>
              </a:spcBef>
              <a:buFont typeface="Wingdings"/>
              <a:buChar char=""/>
              <a:tabLst>
                <a:tab pos="556260" algn="l"/>
              </a:tabLst>
            </a:pPr>
            <a:r>
              <a:rPr sz="2200">
                <a:latin typeface="Calibri"/>
                <a:cs typeface="Calibri"/>
              </a:rPr>
              <a:t>Use</a:t>
            </a:r>
            <a:r>
              <a:rPr sz="2200" spc="-35">
                <a:latin typeface="Calibri"/>
                <a:cs typeface="Calibri"/>
              </a:rPr>
              <a:t> </a:t>
            </a:r>
            <a:r>
              <a:rPr sz="2200">
                <a:latin typeface="Calibri"/>
                <a:cs typeface="Calibri"/>
              </a:rPr>
              <a:t>the</a:t>
            </a:r>
            <a:r>
              <a:rPr sz="2200" spc="-30">
                <a:latin typeface="Calibri"/>
                <a:cs typeface="Calibri"/>
              </a:rPr>
              <a:t> </a:t>
            </a:r>
            <a:r>
              <a:rPr sz="2200" b="1">
                <a:latin typeface="Calibri"/>
                <a:cs typeface="Calibri"/>
              </a:rPr>
              <a:t>Upload</a:t>
            </a:r>
            <a:r>
              <a:rPr sz="2200" b="1" spc="-40">
                <a:latin typeface="Calibri"/>
                <a:cs typeface="Calibri"/>
              </a:rPr>
              <a:t> </a:t>
            </a:r>
            <a:r>
              <a:rPr sz="2200">
                <a:latin typeface="Calibri"/>
                <a:cs typeface="Calibri"/>
              </a:rPr>
              <a:t>button</a:t>
            </a:r>
            <a:r>
              <a:rPr sz="2200" spc="-35">
                <a:latin typeface="Calibri"/>
                <a:cs typeface="Calibri"/>
              </a:rPr>
              <a:t> </a:t>
            </a:r>
            <a:r>
              <a:rPr sz="2200" u="sng">
                <a:uFill>
                  <a:solidFill>
                    <a:srgbClr val="000000"/>
                  </a:solidFill>
                </a:uFill>
                <a:latin typeface="Calibri"/>
                <a:cs typeface="Calibri"/>
              </a:rPr>
              <a:t>or</a:t>
            </a:r>
            <a:r>
              <a:rPr sz="2200" u="none" spc="-60">
                <a:latin typeface="Calibri"/>
                <a:cs typeface="Calibri"/>
              </a:rPr>
              <a:t> </a:t>
            </a:r>
            <a:r>
              <a:rPr sz="2200" u="none" spc="-20">
                <a:latin typeface="Calibri"/>
                <a:cs typeface="Calibri"/>
              </a:rPr>
              <a:t>drag </a:t>
            </a:r>
            <a:r>
              <a:rPr sz="2200" u="none">
                <a:latin typeface="Calibri"/>
                <a:cs typeface="Calibri"/>
              </a:rPr>
              <a:t>and</a:t>
            </a:r>
            <a:r>
              <a:rPr sz="2200" u="none" spc="-30">
                <a:latin typeface="Calibri"/>
                <a:cs typeface="Calibri"/>
              </a:rPr>
              <a:t> </a:t>
            </a:r>
            <a:r>
              <a:rPr sz="2200" u="none">
                <a:latin typeface="Calibri"/>
                <a:cs typeface="Calibri"/>
              </a:rPr>
              <a:t>drop</a:t>
            </a:r>
            <a:r>
              <a:rPr sz="2200" u="none" spc="-40">
                <a:latin typeface="Calibri"/>
                <a:cs typeface="Calibri"/>
              </a:rPr>
              <a:t> </a:t>
            </a:r>
            <a:r>
              <a:rPr sz="2200" u="none">
                <a:latin typeface="Calibri"/>
                <a:cs typeface="Calibri"/>
              </a:rPr>
              <a:t>files</a:t>
            </a:r>
            <a:r>
              <a:rPr sz="2200" u="none" spc="-35">
                <a:latin typeface="Calibri"/>
                <a:cs typeface="Calibri"/>
              </a:rPr>
              <a:t> </a:t>
            </a:r>
            <a:r>
              <a:rPr sz="2200" u="none">
                <a:latin typeface="Calibri"/>
                <a:cs typeface="Calibri"/>
              </a:rPr>
              <a:t>from</a:t>
            </a:r>
            <a:r>
              <a:rPr sz="2200" u="none" spc="-55">
                <a:latin typeface="Calibri"/>
                <a:cs typeface="Calibri"/>
              </a:rPr>
              <a:t> </a:t>
            </a:r>
            <a:r>
              <a:rPr sz="2200" u="none">
                <a:latin typeface="Calibri"/>
                <a:cs typeface="Calibri"/>
              </a:rPr>
              <a:t>your</a:t>
            </a:r>
            <a:r>
              <a:rPr sz="2200" u="none" spc="-55">
                <a:latin typeface="Calibri"/>
                <a:cs typeface="Calibri"/>
              </a:rPr>
              <a:t> </a:t>
            </a:r>
            <a:r>
              <a:rPr sz="2200" u="none" spc="-10">
                <a:latin typeface="Calibri"/>
                <a:cs typeface="Calibri"/>
              </a:rPr>
              <a:t>desktop </a:t>
            </a:r>
            <a:r>
              <a:rPr sz="2200" u="none">
                <a:latin typeface="Calibri"/>
                <a:cs typeface="Calibri"/>
              </a:rPr>
              <a:t>to</a:t>
            </a:r>
            <a:r>
              <a:rPr sz="2200" u="none" spc="-35">
                <a:latin typeface="Calibri"/>
                <a:cs typeface="Calibri"/>
              </a:rPr>
              <a:t> </a:t>
            </a:r>
            <a:r>
              <a:rPr sz="2200" u="none">
                <a:latin typeface="Calibri"/>
                <a:cs typeface="Calibri"/>
              </a:rPr>
              <a:t>add</a:t>
            </a:r>
            <a:r>
              <a:rPr sz="2200" u="none" spc="-25">
                <a:latin typeface="Calibri"/>
                <a:cs typeface="Calibri"/>
              </a:rPr>
              <a:t> </a:t>
            </a:r>
            <a:r>
              <a:rPr sz="2200" u="none">
                <a:latin typeface="Calibri"/>
                <a:cs typeface="Calibri"/>
              </a:rPr>
              <a:t>them</a:t>
            </a:r>
            <a:r>
              <a:rPr sz="2200" u="none" spc="-15">
                <a:latin typeface="Calibri"/>
                <a:cs typeface="Calibri"/>
              </a:rPr>
              <a:t> </a:t>
            </a:r>
            <a:r>
              <a:rPr sz="2200" u="none">
                <a:latin typeface="Calibri"/>
                <a:cs typeface="Calibri"/>
              </a:rPr>
              <a:t>to</a:t>
            </a:r>
            <a:r>
              <a:rPr sz="2200" u="none" spc="-30">
                <a:latin typeface="Calibri"/>
                <a:cs typeface="Calibri"/>
              </a:rPr>
              <a:t> </a:t>
            </a:r>
            <a:r>
              <a:rPr sz="2200" u="none">
                <a:latin typeface="Calibri"/>
                <a:cs typeface="Calibri"/>
              </a:rPr>
              <a:t>the</a:t>
            </a:r>
            <a:r>
              <a:rPr sz="2200" u="none" spc="-25">
                <a:latin typeface="Calibri"/>
                <a:cs typeface="Calibri"/>
              </a:rPr>
              <a:t> </a:t>
            </a:r>
            <a:r>
              <a:rPr sz="2200" u="none" spc="-10">
                <a:latin typeface="Calibri"/>
                <a:cs typeface="Calibri"/>
              </a:rPr>
              <a:t>Gallery.</a:t>
            </a:r>
            <a:endParaRPr sz="2200">
              <a:latin typeface="Calibri"/>
              <a:ea typeface="Calibri"/>
              <a:cs typeface="Calibri"/>
            </a:endParaRPr>
          </a:p>
          <a:p>
            <a:pPr marL="556260" marR="1572260" indent="-457200">
              <a:lnSpc>
                <a:spcPts val="2480"/>
              </a:lnSpc>
              <a:buFont typeface="Wingdings"/>
              <a:buChar char=""/>
              <a:tabLst>
                <a:tab pos="556260" algn="l"/>
              </a:tabLst>
            </a:pPr>
            <a:r>
              <a:rPr sz="2200">
                <a:latin typeface="Calibri"/>
                <a:cs typeface="Calibri"/>
              </a:rPr>
              <a:t>Receipts</a:t>
            </a:r>
            <a:r>
              <a:rPr sz="2200" spc="-10">
                <a:latin typeface="Calibri"/>
                <a:cs typeface="Calibri"/>
              </a:rPr>
              <a:t> </a:t>
            </a:r>
            <a:r>
              <a:rPr sz="2200">
                <a:latin typeface="Calibri"/>
                <a:cs typeface="Calibri"/>
              </a:rPr>
              <a:t>are</a:t>
            </a:r>
            <a:r>
              <a:rPr sz="2200" spc="-45">
                <a:latin typeface="Calibri"/>
                <a:cs typeface="Calibri"/>
              </a:rPr>
              <a:t> </a:t>
            </a:r>
            <a:r>
              <a:rPr sz="2200">
                <a:latin typeface="Calibri"/>
                <a:cs typeface="Calibri"/>
              </a:rPr>
              <a:t>shown</a:t>
            </a:r>
            <a:r>
              <a:rPr sz="2200" spc="-55">
                <a:latin typeface="Calibri"/>
                <a:cs typeface="Calibri"/>
              </a:rPr>
              <a:t> </a:t>
            </a:r>
            <a:r>
              <a:rPr sz="2200">
                <a:latin typeface="Calibri"/>
                <a:cs typeface="Calibri"/>
              </a:rPr>
              <a:t>as</a:t>
            </a:r>
            <a:r>
              <a:rPr sz="2200" spc="-60">
                <a:latin typeface="Calibri"/>
                <a:cs typeface="Calibri"/>
              </a:rPr>
              <a:t> </a:t>
            </a:r>
            <a:r>
              <a:rPr sz="2200">
                <a:latin typeface="Calibri"/>
                <a:cs typeface="Calibri"/>
              </a:rPr>
              <a:t>a</a:t>
            </a:r>
            <a:r>
              <a:rPr sz="2200" spc="-45">
                <a:latin typeface="Calibri"/>
                <a:cs typeface="Calibri"/>
              </a:rPr>
              <a:t> </a:t>
            </a:r>
            <a:r>
              <a:rPr sz="2200" spc="-10">
                <a:latin typeface="Calibri"/>
                <a:cs typeface="Calibri"/>
              </a:rPr>
              <a:t>preview </a:t>
            </a:r>
            <a:r>
              <a:rPr sz="2200">
                <a:latin typeface="Calibri"/>
                <a:cs typeface="Calibri"/>
              </a:rPr>
              <a:t>picture</a:t>
            </a:r>
            <a:r>
              <a:rPr sz="2200" spc="-10">
                <a:latin typeface="Calibri"/>
                <a:cs typeface="Calibri"/>
              </a:rPr>
              <a:t> </a:t>
            </a:r>
            <a:r>
              <a:rPr sz="2200">
                <a:latin typeface="Calibri"/>
                <a:cs typeface="Calibri"/>
              </a:rPr>
              <a:t>or</a:t>
            </a:r>
            <a:r>
              <a:rPr sz="2200" spc="-50">
                <a:latin typeface="Calibri"/>
                <a:cs typeface="Calibri"/>
              </a:rPr>
              <a:t> </a:t>
            </a:r>
            <a:r>
              <a:rPr sz="2200">
                <a:latin typeface="Calibri"/>
                <a:cs typeface="Calibri"/>
              </a:rPr>
              <a:t>a</a:t>
            </a:r>
            <a:r>
              <a:rPr sz="2200" spc="-45">
                <a:latin typeface="Calibri"/>
                <a:cs typeface="Calibri"/>
              </a:rPr>
              <a:t> </a:t>
            </a:r>
            <a:r>
              <a:rPr sz="2200" spc="-10">
                <a:latin typeface="Calibri"/>
                <a:cs typeface="Calibri"/>
              </a:rPr>
              <a:t>list.</a:t>
            </a:r>
            <a:endParaRPr sz="2200">
              <a:latin typeface="Calibri"/>
              <a:cs typeface="Calibri"/>
            </a:endParaRPr>
          </a:p>
        </p:txBody>
      </p:sp>
      <p:grpSp>
        <p:nvGrpSpPr>
          <p:cNvPr id="6" name="Group 5">
            <a:extLst>
              <a:ext uri="{FF2B5EF4-FFF2-40B4-BE49-F238E27FC236}">
                <a16:creationId xmlns:a16="http://schemas.microsoft.com/office/drawing/2014/main" id="{87A8B3BA-0300-8511-A8C7-6F96DA61047A}"/>
              </a:ext>
            </a:extLst>
          </p:cNvPr>
          <p:cNvGrpSpPr/>
          <p:nvPr/>
        </p:nvGrpSpPr>
        <p:grpSpPr>
          <a:xfrm>
            <a:off x="5256765" y="2895695"/>
            <a:ext cx="5753554" cy="3642991"/>
            <a:chOff x="3810282" y="1138501"/>
            <a:chExt cx="5753554" cy="3642991"/>
          </a:xfrm>
        </p:grpSpPr>
        <p:pic>
          <p:nvPicPr>
            <p:cNvPr id="7" name="Picture 6" descr="A screenshot of a computer&#10;&#10;Description automatically generated">
              <a:extLst>
                <a:ext uri="{FF2B5EF4-FFF2-40B4-BE49-F238E27FC236}">
                  <a16:creationId xmlns:a16="http://schemas.microsoft.com/office/drawing/2014/main" id="{725F29CB-7496-EDD8-76D7-685324660BAC}"/>
                </a:ext>
              </a:extLst>
            </p:cNvPr>
            <p:cNvPicPr>
              <a:picLocks noChangeAspect="1"/>
            </p:cNvPicPr>
            <p:nvPr/>
          </p:nvPicPr>
          <p:blipFill>
            <a:blip r:embed="rId2"/>
            <a:stretch>
              <a:fillRect/>
            </a:stretch>
          </p:blipFill>
          <p:spPr>
            <a:xfrm>
              <a:off x="3810282" y="1436404"/>
              <a:ext cx="5753554" cy="3345088"/>
            </a:xfrm>
            <a:prstGeom prst="rect">
              <a:avLst/>
            </a:prstGeom>
          </p:spPr>
        </p:pic>
        <p:sp>
          <p:nvSpPr>
            <p:cNvPr id="8" name="Arrow: Right 7">
              <a:extLst>
                <a:ext uri="{FF2B5EF4-FFF2-40B4-BE49-F238E27FC236}">
                  <a16:creationId xmlns:a16="http://schemas.microsoft.com/office/drawing/2014/main" id="{42A8A66A-B5BA-2B57-BD08-E061B22E7F9D}"/>
                </a:ext>
              </a:extLst>
            </p:cNvPr>
            <p:cNvSpPr/>
            <p:nvPr/>
          </p:nvSpPr>
          <p:spPr>
            <a:xfrm rot="13140000">
              <a:off x="5758369" y="1707632"/>
              <a:ext cx="542334" cy="394549"/>
            </a:xfrm>
            <a:prstGeom prst="rightArrow">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F9357FA-9CD3-85A1-FB5A-050B27375FBF}"/>
                </a:ext>
              </a:extLst>
            </p:cNvPr>
            <p:cNvSpPr txBox="1"/>
            <p:nvPr/>
          </p:nvSpPr>
          <p:spPr>
            <a:xfrm>
              <a:off x="5487272" y="1138501"/>
              <a:ext cx="199224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solidFill>
                    <a:srgbClr val="FF0000"/>
                  </a:solidFill>
                  <a:ea typeface="Calibri"/>
                  <a:cs typeface="Calibri"/>
                </a:rPr>
                <a:t>Picture Preview</a:t>
              </a:r>
            </a:p>
          </p:txBody>
        </p:sp>
      </p:grpSp>
      <p:pic>
        <p:nvPicPr>
          <p:cNvPr id="20" name="Picture 19">
            <a:extLst>
              <a:ext uri="{FF2B5EF4-FFF2-40B4-BE49-F238E27FC236}">
                <a16:creationId xmlns:a16="http://schemas.microsoft.com/office/drawing/2014/main" id="{15C6E9FC-1270-4958-BADA-CEC401061307}"/>
              </a:ext>
            </a:extLst>
          </p:cNvPr>
          <p:cNvPicPr>
            <a:picLocks noChangeAspect="1"/>
          </p:cNvPicPr>
          <p:nvPr/>
        </p:nvPicPr>
        <p:blipFill>
          <a:blip r:embed="rId3"/>
          <a:stretch>
            <a:fillRect/>
          </a:stretch>
        </p:blipFill>
        <p:spPr>
          <a:xfrm>
            <a:off x="8513807" y="4681870"/>
            <a:ext cx="3368332" cy="1729890"/>
          </a:xfrm>
          <a:prstGeom prst="rect">
            <a:avLst/>
          </a:prstGeom>
          <a:effectLst>
            <a:outerShdw blurRad="50800" dist="38100" dir="2700000" algn="tl" rotWithShape="0">
              <a:schemeClr val="tx1"/>
            </a:outerShdw>
          </a:effectLst>
        </p:spPr>
      </p:pic>
    </p:spTree>
    <p:extLst>
      <p:ext uri="{BB962C8B-B14F-4D97-AF65-F5344CB8AC3E}">
        <p14:creationId xmlns:p14="http://schemas.microsoft.com/office/powerpoint/2010/main" val="3548935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85"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2B3290A-D3BF-4B87-B55B-FD9A98B497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9030" cy="1576446"/>
            <a:chOff x="0" y="0"/>
            <a:chExt cx="12192002" cy="1576446"/>
          </a:xfrm>
        </p:grpSpPr>
        <p:sp>
          <p:nvSpPr>
            <p:cNvPr id="15" name="Rectangle 14">
              <a:extLst>
                <a:ext uri="{FF2B5EF4-FFF2-40B4-BE49-F238E27FC236}">
                  <a16:creationId xmlns:a16="http://schemas.microsoft.com/office/drawing/2014/main" id="{033A715A-0686-440A-8F40-441B42A66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761657F-19F2-425B-B7E9-0118CD13C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07778" y="-5307778"/>
              <a:ext cx="1576446" cy="12192002"/>
            </a:xfrm>
            <a:prstGeom prst="rect">
              <a:avLst/>
            </a:prstGeom>
            <a:gradFill>
              <a:gsLst>
                <a:gs pos="45000">
                  <a:schemeClr val="accent1">
                    <a:alpha val="0"/>
                  </a:schemeClr>
                </a:gs>
                <a:gs pos="99000">
                  <a:srgbClr val="000000">
                    <a:alpha val="74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7B6634-79D3-4EDD-A77A-1065D6F3A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bject 2"/>
          <p:cNvSpPr txBox="1">
            <a:spLocks noGrp="1"/>
          </p:cNvSpPr>
          <p:nvPr>
            <p:ph type="title"/>
          </p:nvPr>
        </p:nvSpPr>
        <p:spPr>
          <a:xfrm>
            <a:off x="313265" y="319314"/>
            <a:ext cx="10535710" cy="1030515"/>
          </a:xfrm>
          <a:prstGeom prst="rect">
            <a:avLst/>
          </a:prstGeom>
        </p:spPr>
        <p:txBody>
          <a:bodyPr vert="horz" lIns="91440" tIns="45720" rIns="91440" bIns="45720" rtlCol="0" anchor="ctr">
            <a:normAutofit/>
          </a:bodyPr>
          <a:lstStyle/>
          <a:p>
            <a:pPr marL="469265" lvl="1" defTabSz="914400">
              <a:lnSpc>
                <a:spcPct val="90000"/>
              </a:lnSpc>
              <a:spcBef>
                <a:spcPts val="459"/>
              </a:spcBef>
              <a:tabLst>
                <a:tab pos="240665" algn="l"/>
              </a:tabLst>
            </a:pPr>
            <a:r>
              <a:rPr lang="en-US" sz="4800" b="1" kern="1200" spc="-90">
                <a:solidFill>
                  <a:schemeClr val="bg1"/>
                </a:solidFill>
                <a:latin typeface="+mj-lt"/>
                <a:ea typeface="+mn-lt"/>
                <a:cs typeface="+mn-lt"/>
              </a:rPr>
              <a:t>Pre-Approvals</a:t>
            </a:r>
          </a:p>
        </p:txBody>
      </p:sp>
      <p:sp>
        <p:nvSpPr>
          <p:cNvPr id="3" name="Slide Number Placeholder 2">
            <a:extLst>
              <a:ext uri="{FF2B5EF4-FFF2-40B4-BE49-F238E27FC236}">
                <a16:creationId xmlns:a16="http://schemas.microsoft.com/office/drawing/2014/main" id="{0B8544D5-0827-EFE1-1DF5-09518CAFDE39}"/>
              </a:ext>
            </a:extLst>
          </p:cNvPr>
          <p:cNvSpPr>
            <a:spLocks noGrp="1"/>
          </p:cNvSpPr>
          <p:nvPr>
            <p:ph type="sldNum" sz="quarter" idx="12"/>
          </p:nvPr>
        </p:nvSpPr>
        <p:spPr/>
        <p:txBody>
          <a:bodyPr/>
          <a:lstStyle/>
          <a:p>
            <a:fld id="{B6F15528-21DE-4FAA-801E-634DDDAF4B2B}" type="slidenum">
              <a:rPr lang="en-US" smtClean="0"/>
              <a:t>9</a:t>
            </a:fld>
            <a:endParaRPr lang="en-US"/>
          </a:p>
        </p:txBody>
      </p:sp>
      <p:grpSp>
        <p:nvGrpSpPr>
          <p:cNvPr id="9" name="Group 8">
            <a:extLst>
              <a:ext uri="{FF2B5EF4-FFF2-40B4-BE49-F238E27FC236}">
                <a16:creationId xmlns:a16="http://schemas.microsoft.com/office/drawing/2014/main" id="{0435757D-2382-EA85-16F6-CAFDDB4DC75D}"/>
              </a:ext>
            </a:extLst>
          </p:cNvPr>
          <p:cNvGrpSpPr/>
          <p:nvPr/>
        </p:nvGrpSpPr>
        <p:grpSpPr>
          <a:xfrm>
            <a:off x="6975834" y="5888870"/>
            <a:ext cx="5025643" cy="765666"/>
            <a:chOff x="4615158" y="5416885"/>
            <a:chExt cx="7386320" cy="1237651"/>
          </a:xfrm>
        </p:grpSpPr>
        <p:pic>
          <p:nvPicPr>
            <p:cNvPr id="10" name="Picture 9" descr="A logo with blue text&#10;&#10;Description automatically generated">
              <a:extLst>
                <a:ext uri="{FF2B5EF4-FFF2-40B4-BE49-F238E27FC236}">
                  <a16:creationId xmlns:a16="http://schemas.microsoft.com/office/drawing/2014/main" id="{B0E6F55D-57FC-6FE4-7FBF-79669647C1A3}"/>
                </a:ext>
              </a:extLst>
            </p:cNvPr>
            <p:cNvPicPr>
              <a:picLocks noChangeAspect="1"/>
            </p:cNvPicPr>
            <p:nvPr/>
          </p:nvPicPr>
          <p:blipFill>
            <a:blip r:embed="rId2"/>
            <a:stretch>
              <a:fillRect/>
            </a:stretch>
          </p:blipFill>
          <p:spPr>
            <a:xfrm>
              <a:off x="4615158" y="5416885"/>
              <a:ext cx="3889788" cy="1237651"/>
            </a:xfrm>
            <a:prstGeom prst="rect">
              <a:avLst/>
            </a:prstGeom>
          </p:spPr>
        </p:pic>
        <p:pic>
          <p:nvPicPr>
            <p:cNvPr id="11" name="Picture 10" descr="A black background with white text&#10;&#10;Description automatically generated">
              <a:extLst>
                <a:ext uri="{FF2B5EF4-FFF2-40B4-BE49-F238E27FC236}">
                  <a16:creationId xmlns:a16="http://schemas.microsoft.com/office/drawing/2014/main" id="{FA340BBF-B758-6683-41BD-19BD2115CA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0600" y="5450619"/>
              <a:ext cx="3390878" cy="1170185"/>
            </a:xfrm>
            <a:prstGeom prst="rect">
              <a:avLst/>
            </a:prstGeom>
          </p:spPr>
        </p:pic>
      </p:grpSp>
      <p:sp>
        <p:nvSpPr>
          <p:cNvPr id="13" name="object 4">
            <a:extLst>
              <a:ext uri="{FF2B5EF4-FFF2-40B4-BE49-F238E27FC236}">
                <a16:creationId xmlns:a16="http://schemas.microsoft.com/office/drawing/2014/main" id="{B103A9D2-AEBF-017F-149C-D4E1D017540A}"/>
              </a:ext>
            </a:extLst>
          </p:cNvPr>
          <p:cNvSpPr txBox="1"/>
          <p:nvPr/>
        </p:nvSpPr>
        <p:spPr>
          <a:xfrm>
            <a:off x="140680" y="1978933"/>
            <a:ext cx="6630346" cy="4475599"/>
          </a:xfrm>
          <a:prstGeom prst="rect">
            <a:avLst/>
          </a:prstGeom>
        </p:spPr>
        <p:txBody>
          <a:bodyPr vert="horz" lIns="91440" tIns="45720" rIns="91440" bIns="45720" rtlCol="0" anchor="t">
            <a:noAutofit/>
          </a:bodyPr>
          <a:lstStyle/>
          <a:p>
            <a:pPr marL="469265" lvl="1" defTabSz="914400">
              <a:lnSpc>
                <a:spcPct val="90000"/>
              </a:lnSpc>
              <a:spcBef>
                <a:spcPts val="459"/>
              </a:spcBef>
              <a:tabLst>
                <a:tab pos="240665" algn="l"/>
              </a:tabLst>
            </a:pPr>
            <a:r>
              <a:rPr lang="en-US" sz="2400" u="sng" spc="-90">
                <a:ea typeface="+mn-lt"/>
                <a:cs typeface="+mn-lt"/>
              </a:rPr>
              <a:t>Complete a Pre-Approval</a:t>
            </a:r>
          </a:p>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All overnight travel will require a Pre-Approval to be completed</a:t>
            </a:r>
          </a:p>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Attach supporting documentation (ex. itinerary) to the Pre-Approval using the Attachment functionality (save it first!)</a:t>
            </a:r>
          </a:p>
          <a:p>
            <a:pPr marL="697865" lvl="1" indent="-228600" defTabSz="914400">
              <a:lnSpc>
                <a:spcPct val="90000"/>
              </a:lnSpc>
              <a:spcBef>
                <a:spcPts val="459"/>
              </a:spcBef>
              <a:buFont typeface="Arial" panose="020B0604020202020204" pitchFamily="34" charset="0"/>
              <a:buChar char="•"/>
              <a:tabLst>
                <a:tab pos="240665" algn="l"/>
              </a:tabLst>
            </a:pPr>
            <a:r>
              <a:rPr lang="en-US" sz="2400" spc="-90">
                <a:ea typeface="+mn-lt"/>
                <a:cs typeface="+mn-lt"/>
              </a:rPr>
              <a:t>Complete the expected expenses, marking any that will be paid on the PCard as “University Paid”</a:t>
            </a:r>
            <a:endParaRPr lang="en-US" sz="2400">
              <a:ea typeface="Calibri"/>
              <a:cs typeface="Calibri"/>
            </a:endParaRPr>
          </a:p>
        </p:txBody>
      </p:sp>
      <p:sp>
        <p:nvSpPr>
          <p:cNvPr id="18" name="object 4">
            <a:extLst>
              <a:ext uri="{FF2B5EF4-FFF2-40B4-BE49-F238E27FC236}">
                <a16:creationId xmlns:a16="http://schemas.microsoft.com/office/drawing/2014/main" id="{62703ACF-B4B8-7E24-5E91-5ABDBB48244C}"/>
              </a:ext>
            </a:extLst>
          </p:cNvPr>
          <p:cNvSpPr txBox="1"/>
          <p:nvPr/>
        </p:nvSpPr>
        <p:spPr>
          <a:xfrm>
            <a:off x="7828387" y="2774491"/>
            <a:ext cx="3428820" cy="4475599"/>
          </a:xfrm>
          <a:prstGeom prst="rect">
            <a:avLst/>
          </a:prstGeom>
        </p:spPr>
        <p:txBody>
          <a:bodyPr vert="horz" lIns="91440" tIns="45720" rIns="91440" bIns="45720" rtlCol="0" anchor="t">
            <a:noAutofit/>
          </a:bodyPr>
          <a:lstStyle/>
          <a:p>
            <a:pPr marL="469265" indent="-457200" defTabSz="914400">
              <a:lnSpc>
                <a:spcPct val="90000"/>
              </a:lnSpc>
              <a:spcBef>
                <a:spcPts val="459"/>
              </a:spcBef>
              <a:buFont typeface="+mj-lt"/>
              <a:buAutoNum type="arabicPeriod"/>
              <a:tabLst>
                <a:tab pos="240665" algn="l"/>
              </a:tabLst>
            </a:pPr>
            <a:r>
              <a:rPr lang="en-US" sz="2400" spc="-90">
                <a:ea typeface="+mn-lt"/>
                <a:cs typeface="+mn-lt"/>
              </a:rPr>
              <a:t>Click on the +Create button in the Pre-Approval ribbon</a:t>
            </a:r>
          </a:p>
          <a:p>
            <a:pPr marL="12065" defTabSz="914400">
              <a:lnSpc>
                <a:spcPct val="90000"/>
              </a:lnSpc>
              <a:spcBef>
                <a:spcPts val="459"/>
              </a:spcBef>
              <a:tabLst>
                <a:tab pos="240665" algn="l"/>
              </a:tabLst>
            </a:pPr>
            <a:endParaRPr lang="en-US" sz="2400" spc="-90">
              <a:ea typeface="+mn-lt"/>
              <a:cs typeface="+mn-lt"/>
            </a:endParaRPr>
          </a:p>
          <a:p>
            <a:pPr marL="12065" defTabSz="914400">
              <a:lnSpc>
                <a:spcPct val="90000"/>
              </a:lnSpc>
              <a:spcBef>
                <a:spcPts val="459"/>
              </a:spcBef>
              <a:tabLst>
                <a:tab pos="240665" algn="l"/>
              </a:tabLst>
            </a:pPr>
            <a:r>
              <a:rPr lang="en-US" sz="2400" i="1" spc="-90">
                <a:solidFill>
                  <a:schemeClr val="accent3"/>
                </a:solidFill>
                <a:ea typeface="+mn-lt"/>
                <a:cs typeface="+mn-lt"/>
              </a:rPr>
              <a:t>Reference the </a:t>
            </a:r>
            <a:r>
              <a:rPr lang="en-US" sz="2400" b="1" i="1" spc="-90">
                <a:solidFill>
                  <a:schemeClr val="accent3"/>
                </a:solidFill>
                <a:ea typeface="+mn-lt"/>
                <a:cs typeface="+mn-lt"/>
              </a:rPr>
              <a:t>Chrome River User Guide</a:t>
            </a:r>
            <a:r>
              <a:rPr lang="en-US" sz="2400" i="1" spc="-90">
                <a:solidFill>
                  <a:schemeClr val="accent3"/>
                </a:solidFill>
                <a:ea typeface="+mn-lt"/>
                <a:cs typeface="+mn-lt"/>
              </a:rPr>
              <a:t> for step-by-step instructions.</a:t>
            </a:r>
          </a:p>
          <a:p>
            <a:pPr marL="12065" defTabSz="914400">
              <a:lnSpc>
                <a:spcPct val="90000"/>
              </a:lnSpc>
              <a:spcBef>
                <a:spcPts val="459"/>
              </a:spcBef>
              <a:tabLst>
                <a:tab pos="240665" algn="l"/>
              </a:tabLst>
            </a:pPr>
            <a:endParaRPr lang="en-US" sz="2400" spc="-90">
              <a:ea typeface="+mn-lt"/>
              <a:cs typeface="+mn-lt"/>
            </a:endParaRPr>
          </a:p>
          <a:p>
            <a:pPr marL="697865" lvl="1" indent="-228600" defTabSz="914400">
              <a:lnSpc>
                <a:spcPct val="90000"/>
              </a:lnSpc>
              <a:spcBef>
                <a:spcPts val="459"/>
              </a:spcBef>
              <a:buFont typeface="Arial" panose="020B0604020202020204" pitchFamily="34" charset="0"/>
              <a:buChar char="•"/>
              <a:tabLst>
                <a:tab pos="240665" algn="l"/>
              </a:tabLst>
            </a:pPr>
            <a:endParaRPr lang="en-US" sz="2400">
              <a:ea typeface="Calibri"/>
              <a:cs typeface="Calibri"/>
            </a:endParaRPr>
          </a:p>
        </p:txBody>
      </p:sp>
      <p:pic>
        <p:nvPicPr>
          <p:cNvPr id="22" name="Picture 21">
            <a:extLst>
              <a:ext uri="{FF2B5EF4-FFF2-40B4-BE49-F238E27FC236}">
                <a16:creationId xmlns:a16="http://schemas.microsoft.com/office/drawing/2014/main" id="{6413CEE4-0EAE-284D-018F-251817E2F7F0}"/>
              </a:ext>
            </a:extLst>
          </p:cNvPr>
          <p:cNvPicPr>
            <a:picLocks noChangeAspect="1"/>
          </p:cNvPicPr>
          <p:nvPr/>
        </p:nvPicPr>
        <p:blipFill>
          <a:blip r:embed="rId4"/>
          <a:stretch>
            <a:fillRect/>
          </a:stretch>
        </p:blipFill>
        <p:spPr>
          <a:xfrm>
            <a:off x="7503388" y="2042941"/>
            <a:ext cx="4381880" cy="762066"/>
          </a:xfrm>
          <a:prstGeom prst="rect">
            <a:avLst/>
          </a:prstGeom>
        </p:spPr>
      </p:pic>
    </p:spTree>
    <p:extLst>
      <p:ext uri="{BB962C8B-B14F-4D97-AF65-F5344CB8AC3E}">
        <p14:creationId xmlns:p14="http://schemas.microsoft.com/office/powerpoint/2010/main" val="10122893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ATIONID" val="a3d3d30b-6dd8-45a5-a6b2-4bc31b5e09d4"/>
</p:tagLst>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50F2BFBFED8A4F814F64B267A005F9" ma:contentTypeVersion="15" ma:contentTypeDescription="Create a new document." ma:contentTypeScope="" ma:versionID="c400975e7110618213d21cafda4c746e">
  <xsd:schema xmlns:xsd="http://www.w3.org/2001/XMLSchema" xmlns:xs="http://www.w3.org/2001/XMLSchema" xmlns:p="http://schemas.microsoft.com/office/2006/metadata/properties" xmlns:ns2="23269094-a481-49dd-a9f1-1cc90ae9a5d1" xmlns:ns3="fe402cd9-f3d8-4b80-86fa-be7e5cfc8902" targetNamespace="http://schemas.microsoft.com/office/2006/metadata/properties" ma:root="true" ma:fieldsID="a7a8b3198615bfc73824f3a4e6949504" ns2:_="" ns3:_="">
    <xsd:import namespace="23269094-a481-49dd-a9f1-1cc90ae9a5d1"/>
    <xsd:import namespace="fe402cd9-f3d8-4b80-86fa-be7e5cfc890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element ref="ns3:MediaServiceGenerationTime" minOccurs="0"/>
                <xsd:element ref="ns3:MediaServiceEventHashCode" minOccurs="0"/>
                <xsd:element ref="ns3:MediaLengthInSeconds" minOccurs="0"/>
                <xsd:element ref="ns3:MediaServiceDateTaken" minOccurs="0"/>
                <xsd:element ref="ns2:SharedWithUsers" minOccurs="0"/>
                <xsd:element ref="ns2:SharedWithDetails" minOccurs="0"/>
                <xsd:element ref="ns3:lcf76f155ced4ddcb4097134ff3c332f" minOccurs="0"/>
                <xsd:element ref="ns2: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269094-a481-49dd-a9f1-1cc90ae9a5d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8025919-c419-40f6-9ca0-d256da7450d8}" ma:internalName="TaxCatchAll" ma:showField="CatchAllData" ma:web="23269094-a481-49dd-a9f1-1cc90ae9a5d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e402cd9-f3d8-4b80-86fa-be7e5cfc890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DateTaken" ma:index="18" nillable="true" ma:displayName="MediaServiceDateTaken" ma:description="" ma:hidden="true" ma:indexed="true" ma:internalName="MediaServiceDateTake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ac0a362-4c27-4c55-9ac0-8f38bd0dfc5b"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element name="MediaServiceLocation" ma:index="25"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TaxCatchAll xmlns="23269094-a481-49dd-a9f1-1cc90ae9a5d1" xsi:nil="true"/>
    <lcf76f155ced4ddcb4097134ff3c332f xmlns="fe402cd9-f3d8-4b80-86fa-be7e5cfc8902">
      <Terms xmlns="http://schemas.microsoft.com/office/infopath/2007/PartnerControls"/>
    </lcf76f155ced4ddcb4097134ff3c332f>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A45D29-2234-4927-A455-B05BEAC77D0F}">
  <ds:schemaRefs>
    <ds:schemaRef ds:uri="23269094-a481-49dd-a9f1-1cc90ae9a5d1"/>
    <ds:schemaRef ds:uri="fe402cd9-f3d8-4b80-86fa-be7e5cfc890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26AB1CD-5457-4E61-9712-E28B2A3D5DA4}">
  <ds:schemaRefs>
    <ds:schemaRef ds:uri="http://schemas.microsoft.com/sharepoint/events"/>
  </ds:schemaRefs>
</ds:datastoreItem>
</file>

<file path=customXml/itemProps3.xml><?xml version="1.0" encoding="utf-8"?>
<ds:datastoreItem xmlns:ds="http://schemas.openxmlformats.org/officeDocument/2006/customXml" ds:itemID="{623B7AC6-B427-4450-9B94-2DE9FCA2BE18}">
  <ds:schemaRefs>
    <ds:schemaRef ds:uri="23269094-a481-49dd-a9f1-1cc90ae9a5d1"/>
    <ds:schemaRef ds:uri="ae6a2a34-9b85-4ed8-8d59-b790543f89c1"/>
    <ds:schemaRef ds:uri="fe402cd9-f3d8-4b80-86fa-be7e5cfc890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8054F960-11C0-401C-A741-115BAF21D2CF}">
  <ds:schemaRefs>
    <ds:schemaRef ds:uri="http://schemas.microsoft.com/sharepoint/v3/contenttype/forms"/>
  </ds:schemaRefs>
</ds:datastoreItem>
</file>

<file path=docMetadata/LabelInfo.xml><?xml version="1.0" encoding="utf-8"?>
<clbl:labelList xmlns:clbl="http://schemas.microsoft.com/office/2020/mipLabelMetadata">
  <clbl:label id="{a2761ec8-7198-4440-bea0-e9dd2af28b51}" enabled="1" method="Standard" siteId="{73e15cf5-5dbb-46af-a862-753916269d73}" removed="0"/>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1484</Words>
  <Application>Microsoft Office PowerPoint</Application>
  <PresentationFormat>Widescreen</PresentationFormat>
  <Paragraphs>155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Chrome River Overview: Travel and Non-Travel Expense Reimbursement</vt:lpstr>
      <vt:lpstr>PowerPoint Presentation</vt:lpstr>
      <vt:lpstr>Agenda</vt:lpstr>
      <vt:lpstr>Timeline | Access </vt:lpstr>
      <vt:lpstr>Profile Updates</vt:lpstr>
      <vt:lpstr>General Navigation</vt:lpstr>
      <vt:lpstr>General Navigation</vt:lpstr>
      <vt:lpstr>General Navigation</vt:lpstr>
      <vt:lpstr>Pre-Approvals</vt:lpstr>
      <vt:lpstr>Travel Reimbursements</vt:lpstr>
      <vt:lpstr>Cash Advances</vt:lpstr>
      <vt:lpstr>Non-Travel Reimbursements</vt:lpstr>
      <vt:lpstr>Tracking Approvals</vt:lpstr>
      <vt:lpstr>Approvals</vt:lpstr>
      <vt:lpstr>Approvals</vt:lpstr>
      <vt:lpstr>Approvals</vt:lpstr>
      <vt:lpstr>Delegate Functionality</vt:lpstr>
      <vt:lpstr>Roles and Responsibilities</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Diane Baysinger</cp:lastModifiedBy>
  <cp:revision>2</cp:revision>
  <dcterms:created xsi:type="dcterms:W3CDTF">2024-04-07T16:43:33Z</dcterms:created>
  <dcterms:modified xsi:type="dcterms:W3CDTF">2024-06-10T13:56:09Z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2020-11-18T00:00:00Z</vt:filetime>
  </property>
  <property fmtid="{D5CDD505-2E9C-101B-9397-08002B2CF9AE}" pid="3" name="Creator">
    <vt:lpwstr>Acrobat PDFMaker 17 for PowerPoint</vt:lpwstr>
  </property>
  <property fmtid="{D5CDD505-2E9C-101B-9397-08002B2CF9AE}" pid="4" name="LastSaved">
    <vt:filetime>2024-04-07T00:00:00Z</vt:filetime>
  </property>
  <property fmtid="{D5CDD505-2E9C-101B-9397-08002B2CF9AE}" pid="5" name="Producer">
    <vt:lpwstr>Adobe PDF Library 15.0</vt:lpwstr>
  </property>
  <property fmtid="{D5CDD505-2E9C-101B-9397-08002B2CF9AE}" pid="6" name="ContentTypeId">
    <vt:lpwstr>0x01010070418B8511F0BC4EB0AAC9144A6DD61A</vt:lpwstr>
  </property>
  <property fmtid="{D5CDD505-2E9C-101B-9397-08002B2CF9AE}" pid="7" name="MediaServiceImageTags">
    <vt:lpwstr/>
  </property>
  <property fmtid="{D5CDD505-2E9C-101B-9397-08002B2CF9AE}" pid="8" name="_dlc_DocIdItemGuid">
    <vt:lpwstr>1801622f-ad74-47ef-837e-fe54e3995433</vt:lpwstr>
  </property>
</Properties>
</file>